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6" d="100"/>
          <a:sy n="196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7/4/15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357963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Spiritual Freedom</a:t>
            </a:r>
            <a:br>
              <a:rPr lang="en-US" dirty="0" smtClean="0"/>
            </a:br>
            <a:r>
              <a:rPr lang="en-US" dirty="0" smtClean="0"/>
              <a:t>With Julie Renee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484590"/>
            <a:ext cx="5458968" cy="923877"/>
          </a:xfrm>
        </p:spPr>
        <p:txBody>
          <a:bodyPr/>
          <a:lstStyle/>
          <a:p>
            <a:r>
              <a:rPr lang="en-US" dirty="0" smtClean="0"/>
              <a:t>Clear obstacles and blocks to your Best Life</a:t>
            </a:r>
          </a:p>
          <a:p>
            <a:r>
              <a:rPr lang="en-US" dirty="0" smtClean="0"/>
              <a:t>Health, Wealth, Love and Emotional Freedom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4</a:t>
            </a:r>
            <a:r>
              <a:rPr lang="en-US" baseline="30000" dirty="0" smtClean="0"/>
              <a:t>th</a:t>
            </a:r>
            <a:r>
              <a:rPr lang="en-US" dirty="0" smtClean="0"/>
              <a:t> of July!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7765112" cy="39163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Clearings today: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Money </a:t>
            </a:r>
            <a:r>
              <a:rPr lang="en-US" dirty="0" smtClean="0"/>
              <a:t>Bring in, </a:t>
            </a:r>
            <a:r>
              <a:rPr lang="en-US" dirty="0"/>
              <a:t>s</a:t>
            </a:r>
            <a:r>
              <a:rPr lang="en-US" dirty="0" smtClean="0"/>
              <a:t>ustain and grow money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Success</a:t>
            </a:r>
            <a:r>
              <a:rPr lang="en-US" dirty="0" smtClean="0"/>
              <a:t> Align your career with your mission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Relationship</a:t>
            </a:r>
            <a:r>
              <a:rPr lang="en-US" dirty="0" smtClean="0"/>
              <a:t> Freedom, Clearing a bad relationship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Happiness</a:t>
            </a:r>
            <a:r>
              <a:rPr lang="en-US" dirty="0" smtClean="0"/>
              <a:t> Clearing block to sustaining joy and vitality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3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382305"/>
            <a:ext cx="6508377" cy="1675095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Money </a:t>
            </a:r>
            <a:r>
              <a:rPr lang="en-US" b="1" dirty="0" smtClean="0">
                <a:solidFill>
                  <a:srgbClr val="008000"/>
                </a:solidFill>
              </a:rPr>
              <a:t/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sz="2400" dirty="0" smtClean="0"/>
              <a:t>Bring </a:t>
            </a:r>
            <a:r>
              <a:rPr lang="en-US" sz="2400" dirty="0"/>
              <a:t>in, sustain and grow money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Amplification clearings</a:t>
            </a:r>
          </a:p>
          <a:p>
            <a:r>
              <a:rPr lang="en-US" dirty="0" smtClean="0"/>
              <a:t>Lucifer stops, soul contracts, demonic, satanic and evil spirit curses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Perception Clearings</a:t>
            </a:r>
          </a:p>
          <a:p>
            <a:r>
              <a:rPr lang="en-US" dirty="0" smtClean="0"/>
              <a:t>Memes, </a:t>
            </a:r>
            <a:r>
              <a:rPr lang="en-US" dirty="0" err="1"/>
              <a:t>m</a:t>
            </a:r>
            <a:r>
              <a:rPr lang="en-US" dirty="0" err="1" smtClean="0"/>
              <a:t>iasms</a:t>
            </a:r>
            <a:r>
              <a:rPr lang="en-US" dirty="0" smtClean="0"/>
              <a:t>, black </a:t>
            </a:r>
            <a:r>
              <a:rPr lang="en-US" dirty="0"/>
              <a:t>m</a:t>
            </a:r>
            <a:r>
              <a:rPr lang="en-US" dirty="0" smtClean="0"/>
              <a:t>agic, curses, atheist, traumas/past life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Emotions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Emotional body and brain</a:t>
            </a:r>
          </a:p>
          <a:p>
            <a:r>
              <a:rPr lang="en-US" b="1" u="sng" dirty="0" smtClean="0">
                <a:solidFill>
                  <a:srgbClr val="0000FF"/>
                </a:solidFill>
              </a:rPr>
              <a:t>DNA and Bloodline</a:t>
            </a:r>
            <a:endParaRPr lang="en-US" b="1" u="sng" dirty="0">
              <a:solidFill>
                <a:srgbClr val="0000FF"/>
              </a:solidFill>
            </a:endParaRPr>
          </a:p>
        </p:txBody>
      </p:sp>
      <p:pic>
        <p:nvPicPr>
          <p:cNvPr id="5" name="Picture Placeholder 4" descr="57437203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6" r="38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6317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78423" y="829406"/>
            <a:ext cx="6508377" cy="1205233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50000"/>
                    <a:lumOff val="5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Success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smtClean="0"/>
              <a:t>Align </a:t>
            </a:r>
            <a:r>
              <a:rPr lang="en-US" dirty="0"/>
              <a:t>your career with your mission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Amplification clearings</a:t>
            </a:r>
          </a:p>
          <a:p>
            <a:r>
              <a:rPr lang="en-US" dirty="0"/>
              <a:t>Lucifer stops, soul contracts, demonic, satanic and evil spirit curses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Perception Clearings</a:t>
            </a:r>
          </a:p>
          <a:p>
            <a:r>
              <a:rPr lang="en-US" dirty="0"/>
              <a:t>Memes, </a:t>
            </a:r>
            <a:r>
              <a:rPr lang="en-US" dirty="0" err="1"/>
              <a:t>miasms</a:t>
            </a:r>
            <a:r>
              <a:rPr lang="en-US" dirty="0"/>
              <a:t>, black magic, curses, atheist, traumas/past life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Emotions</a:t>
            </a:r>
          </a:p>
          <a:p>
            <a:r>
              <a:rPr lang="en-US" dirty="0">
                <a:solidFill>
                  <a:schemeClr val="tx1"/>
                </a:solidFill>
              </a:rPr>
              <a:t>Emotional body and brain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DNA and Bloodline</a:t>
            </a:r>
          </a:p>
          <a:p>
            <a:endParaRPr lang="en-US" dirty="0"/>
          </a:p>
        </p:txBody>
      </p:sp>
      <p:pic>
        <p:nvPicPr>
          <p:cNvPr id="10" name="Picture Placeholder 9" descr="rbrs_0019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2" r="30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6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Freedom to Be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JulieRenee.com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6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Relationship</a:t>
            </a:r>
            <a:r>
              <a:rPr lang="en-US" dirty="0"/>
              <a:t> Freedom, Clearing a bad relationship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Karma Clearing</a:t>
            </a:r>
          </a:p>
          <a:p>
            <a:r>
              <a:rPr lang="en-US" dirty="0" smtClean="0"/>
              <a:t>Remove: 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/>
              <a:t>C</a:t>
            </a:r>
            <a:r>
              <a:rPr lang="en-US" dirty="0" smtClean="0"/>
              <a:t>hords </a:t>
            </a:r>
          </a:p>
          <a:p>
            <a:r>
              <a:rPr lang="en-US" dirty="0"/>
              <a:t>C</a:t>
            </a:r>
            <a:r>
              <a:rPr lang="en-US" dirty="0" smtClean="0"/>
              <a:t>ontracts </a:t>
            </a:r>
          </a:p>
          <a:p>
            <a:r>
              <a:rPr lang="en-US" dirty="0" smtClean="0"/>
              <a:t>Agreements</a:t>
            </a:r>
          </a:p>
          <a:p>
            <a:r>
              <a:rPr lang="en-US" dirty="0" smtClean="0"/>
              <a:t>Karma</a:t>
            </a:r>
            <a:endParaRPr lang="en-US" dirty="0"/>
          </a:p>
        </p:txBody>
      </p:sp>
      <p:pic>
        <p:nvPicPr>
          <p:cNvPr id="4" name="Picture 3" descr="j02898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31" y="3355117"/>
            <a:ext cx="3657600" cy="24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9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Happiness</a:t>
            </a:r>
            <a:r>
              <a:rPr lang="en-US" dirty="0"/>
              <a:t> Clearing block to sustaining joy and vitality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Amplification clearings</a:t>
            </a:r>
          </a:p>
          <a:p>
            <a:r>
              <a:rPr lang="en-US" dirty="0"/>
              <a:t>Lucifer stops, soul contracts, demonic, satanic and evil spirit curses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Perception Clearings</a:t>
            </a:r>
          </a:p>
          <a:p>
            <a:r>
              <a:rPr lang="en-US" dirty="0"/>
              <a:t>Memes, </a:t>
            </a:r>
            <a:r>
              <a:rPr lang="en-US" dirty="0" err="1"/>
              <a:t>miasms</a:t>
            </a:r>
            <a:r>
              <a:rPr lang="en-US" dirty="0"/>
              <a:t>, black magic, curses, atheist, traumas/past life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Emotions</a:t>
            </a:r>
          </a:p>
          <a:p>
            <a:r>
              <a:rPr lang="en-US" dirty="0">
                <a:solidFill>
                  <a:schemeClr val="tx1"/>
                </a:solidFill>
              </a:rPr>
              <a:t>Emotional body and brain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DNA and Bloodline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Placeholder 4" descr="rbsm2_09.pn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7" r="234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285329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22</TotalTime>
  <Words>207</Words>
  <Application>Microsoft Macintosh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Plaza</vt:lpstr>
      <vt:lpstr>Spiritual Freedom With Julie Renee</vt:lpstr>
      <vt:lpstr>Happy 4th of July!</vt:lpstr>
      <vt:lpstr>Money  Bring in, sustain and grow money </vt:lpstr>
      <vt:lpstr>   Success Align your career with your mission </vt:lpstr>
      <vt:lpstr>Freedom to Be You!</vt:lpstr>
      <vt:lpstr>Relationship Freedom, Clearing a bad relationship </vt:lpstr>
      <vt:lpstr>Happiness Clearing block to sustaining joy and vitality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Freedom With Julie Renee</dc:title>
  <dc:creator>Julie Renee</dc:creator>
  <cp:lastModifiedBy>Julie Renee</cp:lastModifiedBy>
  <cp:revision>4</cp:revision>
  <dcterms:created xsi:type="dcterms:W3CDTF">2015-07-04T15:02:45Z</dcterms:created>
  <dcterms:modified xsi:type="dcterms:W3CDTF">2015-07-04T15:28:28Z</dcterms:modified>
</cp:coreProperties>
</file>