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0" r:id="rId3"/>
    <p:sldId id="257" r:id="rId4"/>
    <p:sldId id="258" r:id="rId5"/>
    <p:sldId id="276" r:id="rId6"/>
    <p:sldId id="277" r:id="rId7"/>
    <p:sldId id="266" r:id="rId8"/>
    <p:sldId id="299" r:id="rId9"/>
    <p:sldId id="300" r:id="rId10"/>
    <p:sldId id="301" r:id="rId11"/>
    <p:sldId id="302" r:id="rId12"/>
    <p:sldId id="303" r:id="rId13"/>
    <p:sldId id="281" r:id="rId14"/>
    <p:sldId id="284" r:id="rId15"/>
    <p:sldId id="285" r:id="rId16"/>
    <p:sldId id="286" r:id="rId17"/>
    <p:sldId id="283" r:id="rId18"/>
    <p:sldId id="268" r:id="rId19"/>
    <p:sldId id="269" r:id="rId20"/>
    <p:sldId id="275" r:id="rId21"/>
    <p:sldId id="296" r:id="rId22"/>
    <p:sldId id="298" r:id="rId23"/>
    <p:sldId id="297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F6"/>
    <a:srgbClr val="8B4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9246" autoAdjust="0"/>
  </p:normalViewPr>
  <p:slideViewPr>
    <p:cSldViewPr snapToGrid="0" snapToObjects="1">
      <p:cViewPr>
        <p:scale>
          <a:sx n="192" d="100"/>
          <a:sy n="192" d="100"/>
        </p:scale>
        <p:origin x="-80" y="-1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B9123-DEE9-C24D-B751-A409839DF439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A043-F73E-BA46-A14B-AA0947C5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8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A043-F73E-BA46-A14B-AA0947C524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6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248FE-7646-674C-8BBA-ED730FD152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8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853890"/>
            <a:ext cx="4038600" cy="7778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635500"/>
            <a:ext cx="4038600" cy="623794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5354700"/>
            <a:ext cx="1232647" cy="304271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5354700"/>
            <a:ext cx="2617694" cy="304271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190500"/>
            <a:ext cx="4235450" cy="348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90500"/>
            <a:ext cx="2057400" cy="1699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981200"/>
            <a:ext cx="2057400" cy="16992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2" y="145677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190500"/>
            <a:ext cx="2057400" cy="16992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1981200"/>
            <a:ext cx="2057400" cy="1699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35478"/>
            <a:ext cx="6858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654969"/>
            <a:ext cx="3657413" cy="1638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470804"/>
            <a:ext cx="3657413" cy="1638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654969"/>
            <a:ext cx="3657600" cy="1638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474720"/>
            <a:ext cx="3657600" cy="1638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35478"/>
            <a:ext cx="6858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35478"/>
            <a:ext cx="685800" cy="25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90500"/>
            <a:ext cx="3451225" cy="5287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143125"/>
            <a:ext cx="3255264" cy="968375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27542"/>
            <a:ext cx="4597399" cy="48775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111500"/>
            <a:ext cx="3255264" cy="199363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5352988"/>
            <a:ext cx="1537447" cy="304271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5352988"/>
            <a:ext cx="3316941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45677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35478"/>
            <a:ext cx="685800" cy="25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603500"/>
            <a:ext cx="3898272" cy="726282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90500"/>
            <a:ext cx="3460658" cy="52876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329781"/>
            <a:ext cx="3898272" cy="178990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5352988"/>
            <a:ext cx="1537447" cy="304271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5352988"/>
            <a:ext cx="3005138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280894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686735"/>
            <a:ext cx="6191157" cy="694765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90500"/>
            <a:ext cx="6378389" cy="3489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4381499"/>
            <a:ext cx="6191157" cy="73818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190500"/>
            <a:ext cx="2057400" cy="16992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1981200"/>
            <a:ext cx="2057400" cy="1699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386066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90500"/>
            <a:ext cx="6387167" cy="5287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143125"/>
            <a:ext cx="6181611" cy="968375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111500"/>
            <a:ext cx="6179566" cy="199363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5196340"/>
            <a:ext cx="1348398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5196340"/>
            <a:ext cx="4648105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45677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90500"/>
            <a:ext cx="2057400" cy="1699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979117"/>
            <a:ext cx="2057400" cy="16992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779520"/>
            <a:ext cx="2057400" cy="16992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90500"/>
            <a:ext cx="4235450" cy="5287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143125"/>
            <a:ext cx="4016633" cy="968375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111500"/>
            <a:ext cx="4015304" cy="199363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5196340"/>
            <a:ext cx="1348398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5196340"/>
            <a:ext cx="2590705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45677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90500"/>
            <a:ext cx="2057400" cy="1699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3778938"/>
            <a:ext cx="2057400" cy="16992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90500"/>
            <a:ext cx="2057400" cy="16992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984719"/>
            <a:ext cx="2057400" cy="16992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984718"/>
            <a:ext cx="2057400" cy="34899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35478"/>
            <a:ext cx="685800" cy="25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603500"/>
            <a:ext cx="3108960" cy="726282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971040"/>
            <a:ext cx="4240119" cy="3489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329781"/>
            <a:ext cx="3108960" cy="178990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5352988"/>
            <a:ext cx="1537447" cy="304271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5352988"/>
            <a:ext cx="3005138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280894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90500"/>
            <a:ext cx="2057400" cy="16992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90500"/>
            <a:ext cx="2057400" cy="16992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35478"/>
            <a:ext cx="6858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35478"/>
            <a:ext cx="642097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35478"/>
            <a:ext cx="91440" cy="133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35478"/>
            <a:ext cx="685800" cy="25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95619"/>
            <a:ext cx="681318" cy="4309518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98964"/>
            <a:ext cx="6858000" cy="432072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614854" y="421890"/>
            <a:ext cx="2174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35478"/>
            <a:ext cx="6858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12059"/>
            <a:ext cx="7556313" cy="82923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941294"/>
            <a:ext cx="7558960" cy="645583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853890"/>
            <a:ext cx="4038600" cy="7778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635500"/>
            <a:ext cx="4038600" cy="623794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5354700"/>
            <a:ext cx="1232647" cy="304271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5354700"/>
            <a:ext cx="2617694" cy="304271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190500"/>
            <a:ext cx="4235450" cy="348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90500"/>
            <a:ext cx="2057400" cy="1699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981200"/>
            <a:ext cx="2057400" cy="16992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90500"/>
            <a:ext cx="2057400" cy="16992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981200"/>
            <a:ext cx="2057400" cy="16992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482912"/>
            <a:ext cx="3086100" cy="1700754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45677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190500"/>
            <a:ext cx="8200930" cy="5287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603500"/>
            <a:ext cx="5638800" cy="1135063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46500"/>
            <a:ext cx="5638800" cy="1250156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5207312"/>
            <a:ext cx="1474694" cy="30427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5207312"/>
            <a:ext cx="5638800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5207312"/>
            <a:ext cx="554038" cy="304271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3" y="2592295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1" y="190500"/>
            <a:ext cx="212725" cy="52876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35478"/>
            <a:ext cx="642097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35478"/>
            <a:ext cx="91440" cy="133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654969"/>
            <a:ext cx="3657600" cy="34501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654969"/>
            <a:ext cx="3657600" cy="34501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35478"/>
            <a:ext cx="6858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039471"/>
            <a:ext cx="3657600" cy="30656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039471"/>
            <a:ext cx="3657600" cy="30656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725706"/>
            <a:ext cx="3657600" cy="268941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725706"/>
            <a:ext cx="3657600" cy="268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654969"/>
            <a:ext cx="7569157" cy="1638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470804"/>
            <a:ext cx="7569157" cy="1638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35478"/>
            <a:ext cx="6858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01862"/>
            <a:ext cx="554038" cy="304271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35478"/>
            <a:ext cx="6858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905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654969"/>
            <a:ext cx="3657600" cy="1638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654969"/>
            <a:ext cx="3657600" cy="34501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474720"/>
            <a:ext cx="3657600" cy="1638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03412"/>
            <a:ext cx="7556313" cy="930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651000"/>
            <a:ext cx="7556313" cy="345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535298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5352988"/>
            <a:ext cx="612289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01862"/>
            <a:ext cx="55403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9445" y="3853890"/>
            <a:ext cx="4949755" cy="777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Year of Miracles </a:t>
            </a:r>
            <a:br>
              <a:rPr lang="en-US" dirty="0" smtClean="0"/>
            </a:br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JulieRenee.com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93" y="3561195"/>
            <a:ext cx="1739349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652" y="2253690"/>
            <a:ext cx="1739348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10" y="168012"/>
            <a:ext cx="24257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510" y="877063"/>
            <a:ext cx="37973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68012"/>
            <a:ext cx="219456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9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Thyroid, parathyroid, thymus, heart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19" y="1616075"/>
            <a:ext cx="698904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38" y="403412"/>
            <a:ext cx="8519737" cy="930088"/>
          </a:xfrm>
        </p:spPr>
        <p:txBody>
          <a:bodyPr/>
          <a:lstStyle/>
          <a:p>
            <a:r>
              <a:rPr lang="en-US" dirty="0" smtClean="0"/>
              <a:t>Adrenals, Stomach, Kidneys, Pancreas</a:t>
            </a:r>
            <a:br>
              <a:rPr lang="en-US" dirty="0" smtClean="0"/>
            </a:br>
            <a:r>
              <a:rPr lang="en-US" dirty="0" smtClean="0"/>
              <a:t>Liver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877" y="1591469"/>
            <a:ext cx="43365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Ovaries, </a:t>
            </a:r>
            <a:br>
              <a:rPr lang="en-US" dirty="0" smtClean="0"/>
            </a:br>
            <a:r>
              <a:rPr lang="en-US" dirty="0" smtClean="0"/>
              <a:t>Testacies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3852"/>
          <a:stretch/>
        </p:blipFill>
        <p:spPr>
          <a:xfrm>
            <a:off x="4320675" y="562239"/>
            <a:ext cx="42197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8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360" y="1448593"/>
            <a:ext cx="56218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Cellular Neo Genesis</a:t>
            </a:r>
          </a:p>
          <a:p>
            <a:endParaRPr lang="en-US" dirty="0"/>
          </a:p>
          <a:p>
            <a:r>
              <a:rPr lang="en-US" dirty="0" smtClean="0"/>
              <a:t>Revitalization </a:t>
            </a:r>
            <a:r>
              <a:rPr lang="en-US" dirty="0"/>
              <a:t>of existing stem cells and the genesis of new stem cells.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technique uses the master cell this is the original stem cell for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area being regenerated and hold a great deal of information about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grow new cells</a:t>
            </a:r>
            <a:r>
              <a:rPr lang="en-US" dirty="0" smtClean="0"/>
              <a:t>. Using </a:t>
            </a:r>
            <a:r>
              <a:rPr lang="en-US" dirty="0"/>
              <a:t>the quantum field and a hand movement </a:t>
            </a:r>
            <a:endParaRPr lang="en-US" dirty="0" smtClean="0"/>
          </a:p>
          <a:p>
            <a:r>
              <a:rPr lang="en-US" dirty="0" smtClean="0"/>
              <a:t>called </a:t>
            </a:r>
            <a:r>
              <a:rPr lang="en-US" dirty="0"/>
              <a:t>the ‘quantum pump’ the stem cell is brought to 100%. Cell </a:t>
            </a:r>
            <a:endParaRPr lang="en-US" dirty="0" smtClean="0"/>
          </a:p>
          <a:p>
            <a:r>
              <a:rPr lang="en-US" dirty="0" smtClean="0"/>
              <a:t>regeneration </a:t>
            </a:r>
            <a:r>
              <a:rPr lang="en-US" dirty="0"/>
              <a:t>is brought about by activating the perfected master cell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human blueprint than moving this cell into physical reality. For </a:t>
            </a:r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dirty="0"/>
              <a:t>one might imagine it as the perfected cell is replacing the </a:t>
            </a:r>
            <a:endParaRPr lang="en-US" dirty="0" smtClean="0"/>
          </a:p>
          <a:p>
            <a:r>
              <a:rPr lang="en-US" dirty="0" smtClean="0"/>
              <a:t>old </a:t>
            </a:r>
            <a:r>
              <a:rPr lang="en-US" dirty="0"/>
              <a:t>unhealthy cell or the master cell from the blueprint is taking form 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no cell currently exists. Medically document regrowth of a failed </a:t>
            </a:r>
            <a:endParaRPr lang="en-US" dirty="0" smtClean="0"/>
          </a:p>
          <a:p>
            <a:r>
              <a:rPr lang="en-US" dirty="0" smtClean="0"/>
              <a:t>adrenal </a:t>
            </a:r>
            <a:r>
              <a:rPr lang="en-US" dirty="0"/>
              <a:t>and </a:t>
            </a:r>
            <a:r>
              <a:rPr lang="en-US" dirty="0" smtClean="0"/>
              <a:t>new </a:t>
            </a:r>
            <a:r>
              <a:rPr lang="en-US" dirty="0"/>
              <a:t>growth of a surgically removed colon.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656" y="163775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084"/>
            <a:ext cx="9144000" cy="45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Mirroring to surrounding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70000"/>
            <a:ext cx="381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1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of new cell growth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99167"/>
            <a:ext cx="3810000" cy="21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8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stillness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43403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In the stillness</a:t>
            </a:r>
          </a:p>
          <a:p>
            <a:r>
              <a:rPr lang="en-US" dirty="0"/>
              <a:t>In the quiet</a:t>
            </a:r>
          </a:p>
          <a:p>
            <a:r>
              <a:rPr lang="en-US" dirty="0"/>
              <a:t>In the open heart</a:t>
            </a:r>
          </a:p>
          <a:p>
            <a:r>
              <a:rPr lang="en-US" dirty="0"/>
              <a:t>There I am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 am essence</a:t>
            </a:r>
          </a:p>
          <a:p>
            <a:r>
              <a:rPr lang="en-US" dirty="0"/>
              <a:t>I am breath</a:t>
            </a:r>
          </a:p>
          <a:p>
            <a:r>
              <a:rPr lang="en-US" dirty="0"/>
              <a:t>I am light of God</a:t>
            </a:r>
          </a:p>
          <a:p>
            <a:r>
              <a:rPr lang="en-US" dirty="0"/>
              <a:t>I am I am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7120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call to lighten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287840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Soft the night and sweet the spirit, </a:t>
            </a:r>
          </a:p>
          <a:p>
            <a:r>
              <a:rPr lang="en-US" dirty="0"/>
              <a:t>Gentle voices call our song,</a:t>
            </a:r>
          </a:p>
          <a:p>
            <a:r>
              <a:rPr lang="en-US" dirty="0"/>
              <a:t>We are magic we are wonder</a:t>
            </a:r>
          </a:p>
          <a:p>
            <a:r>
              <a:rPr lang="en-US" dirty="0"/>
              <a:t>When we live beyond the veil.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Human kind please raise your thoughts</a:t>
            </a:r>
          </a:p>
          <a:p>
            <a:r>
              <a:rPr lang="en-US" dirty="0"/>
              <a:t>Bring a plane of peace and love</a:t>
            </a:r>
          </a:p>
          <a:p>
            <a:r>
              <a:rPr lang="en-US" dirty="0"/>
              <a:t>We the guardians of the pilgrims</a:t>
            </a:r>
          </a:p>
          <a:p>
            <a:r>
              <a:rPr lang="en-US" dirty="0"/>
              <a:t>We the authors of the play.</a:t>
            </a:r>
          </a:p>
        </p:txBody>
      </p:sp>
    </p:spTree>
    <p:extLst>
      <p:ext uri="{BB962C8B-B14F-4D97-AF65-F5344CB8AC3E}">
        <p14:creationId xmlns:p14="http://schemas.microsoft.com/office/powerpoint/2010/main" val="83716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Angels Call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0788" y="1287840"/>
            <a:ext cx="555721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Angels call while we are sleeping</a:t>
            </a:r>
          </a:p>
          <a:p>
            <a:r>
              <a:rPr lang="en-US" dirty="0"/>
              <a:t>Riding through the waves of dreams</a:t>
            </a:r>
          </a:p>
          <a:p>
            <a:r>
              <a:rPr lang="en-US" dirty="0"/>
              <a:t>Keeping safe our mortal bodies</a:t>
            </a:r>
          </a:p>
          <a:p>
            <a:r>
              <a:rPr lang="en-US" dirty="0"/>
              <a:t>While we play in astral scenes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Beams of light flow from their bodies</a:t>
            </a:r>
          </a:p>
          <a:p>
            <a:r>
              <a:rPr lang="en-US" dirty="0"/>
              <a:t>Showing us a glimmering mirror</a:t>
            </a:r>
          </a:p>
          <a:p>
            <a:r>
              <a:rPr lang="en-US" dirty="0"/>
              <a:t>Waking to the world of wonder</a:t>
            </a:r>
          </a:p>
          <a:p>
            <a:r>
              <a:rPr lang="en-US" dirty="0"/>
              <a:t>Leaves behind all doubt and fear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00" y="2778563"/>
            <a:ext cx="347849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61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 wisdom affirmation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Illumination 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7939" y="308723"/>
            <a:ext cx="4064000" cy="3270367"/>
          </a:xfrm>
        </p:spPr>
        <p:txBody>
          <a:bodyPr/>
          <a:lstStyle/>
          <a:p>
            <a:r>
              <a:rPr lang="en-US" sz="1400" i="1" dirty="0"/>
              <a:t>I am free to live a life of spiritual freedom and full self expression </a:t>
            </a:r>
            <a:r>
              <a:rPr lang="en-US" sz="1400" i="1" dirty="0" smtClean="0"/>
              <a:t>liberated </a:t>
            </a:r>
            <a:r>
              <a:rPr lang="en-US" sz="1400" i="1" dirty="0"/>
              <a:t>in love, gratitude and mastery in this body here and now. 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My </a:t>
            </a:r>
            <a:r>
              <a:rPr lang="en-US" sz="1400" i="1" dirty="0"/>
              <a:t>spirit is limitless</a:t>
            </a:r>
            <a:r>
              <a:rPr lang="en-US" sz="1400" i="1" dirty="0" smtClean="0"/>
              <a:t>.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 </a:t>
            </a:r>
            <a:r>
              <a:rPr lang="en-US" sz="1400" i="1" dirty="0"/>
              <a:t>I am responsible for any limits I experience in </a:t>
            </a:r>
            <a:r>
              <a:rPr lang="en-US" sz="1400" i="1" dirty="0" smtClean="0"/>
              <a:t>this </a:t>
            </a:r>
            <a:r>
              <a:rPr lang="en-US" sz="1400" i="1" dirty="0"/>
              <a:t>body and have complete access to the divine through prayer </a:t>
            </a:r>
            <a:r>
              <a:rPr lang="en-US" sz="1400" i="1" dirty="0" smtClean="0"/>
              <a:t>and </a:t>
            </a:r>
            <a:r>
              <a:rPr lang="en-US" sz="1400" i="1" dirty="0"/>
              <a:t>contemplation to release myself from any human bonds </a:t>
            </a:r>
            <a:r>
              <a:rPr lang="en-US" sz="1400" i="1" dirty="0" smtClean="0"/>
              <a:t>I </a:t>
            </a:r>
            <a:r>
              <a:rPr lang="en-US" sz="1400" i="1" dirty="0"/>
              <a:t>have worn as spiritual clothing that no longer resonate with my essence. </a:t>
            </a: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74" y="2267682"/>
            <a:ext cx="1600200" cy="1122363"/>
          </a:xfrm>
          <a:prstGeom prst="rect">
            <a:avLst/>
          </a:prstGeom>
        </p:spPr>
      </p:pic>
      <p:pic>
        <p:nvPicPr>
          <p:cNvPr id="8" name="Picture 7"/>
          <p:cNvPicPr>
            <a:picLocks noGrp="1" noChangeAspect="1"/>
          </p:cNvPicPr>
          <p:nvPr/>
        </p:nvPicPr>
        <p:blipFill>
          <a:blip r:embed="rId3"/>
          <a:srcRect t="8354" b="8354"/>
          <a:stretch>
            <a:fillRect/>
          </a:stretch>
        </p:blipFill>
        <p:spPr>
          <a:xfrm>
            <a:off x="4624388" y="190500"/>
            <a:ext cx="2057400" cy="1699260"/>
          </a:xfrm>
          <a:prstGeom prst="rect">
            <a:avLst/>
          </a:prstGeom>
        </p:spPr>
      </p:pic>
      <p:pic>
        <p:nvPicPr>
          <p:cNvPr id="9" name="Picture 8"/>
          <p:cNvPicPr>
            <a:picLocks noGrp="1" noChangeAspect="1"/>
          </p:cNvPicPr>
          <p:nvPr/>
        </p:nvPicPr>
        <p:blipFill>
          <a:blip r:embed="rId4"/>
          <a:srcRect l="7187" r="7187"/>
          <a:stretch>
            <a:fillRect/>
          </a:stretch>
        </p:blipFill>
        <p:spPr>
          <a:xfrm>
            <a:off x="6802438" y="190500"/>
            <a:ext cx="205740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00164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600" b="1" dirty="0"/>
              <a:t>The Stones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stones they are a calling me</a:t>
            </a:r>
          </a:p>
          <a:p>
            <a:r>
              <a:rPr lang="en-US" sz="1600" dirty="0">
                <a:solidFill>
                  <a:srgbClr val="0000FF"/>
                </a:solidFill>
              </a:rPr>
              <a:t>Echoing through an eternity</a:t>
            </a:r>
          </a:p>
          <a:p>
            <a:r>
              <a:rPr lang="en-US" sz="1600" dirty="0">
                <a:solidFill>
                  <a:srgbClr val="0000FF"/>
                </a:solidFill>
              </a:rPr>
              <a:t>Calling out to set us free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power of the stones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At dawn I walked in a circle of stones</a:t>
            </a:r>
          </a:p>
          <a:p>
            <a:r>
              <a:rPr lang="en-US" sz="1600" dirty="0"/>
              <a:t>A solar temple to me yet unknown</a:t>
            </a:r>
          </a:p>
          <a:p>
            <a:r>
              <a:rPr lang="en-US" sz="1600" dirty="0"/>
              <a:t>Till by the strength of first mornings light</a:t>
            </a:r>
          </a:p>
          <a:p>
            <a:r>
              <a:rPr lang="en-US" sz="1600" dirty="0"/>
              <a:t>Shown the power of the Stonehenge stones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They grounded the energy of this place</a:t>
            </a:r>
          </a:p>
          <a:p>
            <a:r>
              <a:rPr lang="en-US" sz="1600" dirty="0"/>
              <a:t>And held us together in loving embrace</a:t>
            </a:r>
          </a:p>
          <a:p>
            <a:r>
              <a:rPr lang="en-US" sz="1600" dirty="0"/>
              <a:t>While beings of light danced above the space</a:t>
            </a:r>
          </a:p>
          <a:p>
            <a:r>
              <a:rPr lang="en-US" sz="1600" dirty="0"/>
              <a:t>Bestowing on us their wisdom and grace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The Avebury stones were laughing at me</a:t>
            </a:r>
          </a:p>
          <a:p>
            <a:r>
              <a:rPr lang="en-US" sz="1600" dirty="0"/>
              <a:t>Taunting me tempting me dancing with glee</a:t>
            </a:r>
          </a:p>
          <a:p>
            <a:r>
              <a:rPr lang="en-US" sz="1600" dirty="0"/>
              <a:t>Playful stones make love to me</a:t>
            </a:r>
          </a:p>
          <a:p>
            <a:r>
              <a:rPr lang="en-US" sz="1600" dirty="0"/>
              <a:t>In the circle of the stones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heavenly chambers from days of old</a:t>
            </a:r>
          </a:p>
          <a:p>
            <a:r>
              <a:rPr lang="en-US" sz="1600" dirty="0"/>
              <a:t>New Grange stones were a circle to behold</a:t>
            </a:r>
          </a:p>
          <a:p>
            <a:r>
              <a:rPr lang="en-US" sz="1600" dirty="0"/>
              <a:t>I knelt in prayerful reverence</a:t>
            </a:r>
          </a:p>
          <a:p>
            <a:r>
              <a:rPr lang="en-US" sz="1600" dirty="0"/>
              <a:t>For the power of the basin stone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 touched my forehead to the rock</a:t>
            </a:r>
          </a:p>
          <a:p>
            <a:r>
              <a:rPr lang="en-US" sz="1600" dirty="0"/>
              <a:t>It filled me with bright light and talk</a:t>
            </a:r>
          </a:p>
          <a:p>
            <a:r>
              <a:rPr lang="en-US" sz="1600" dirty="0"/>
              <a:t>Of the ancient people and their ways</a:t>
            </a:r>
          </a:p>
          <a:p>
            <a:r>
              <a:rPr lang="en-US" sz="1600" dirty="0"/>
              <a:t>And the spirals of the stones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Stones are everywhere we look</a:t>
            </a:r>
          </a:p>
          <a:p>
            <a:r>
              <a:rPr lang="en-US" sz="1600" dirty="0"/>
              <a:t>Medicine wheels and monolithic books</a:t>
            </a:r>
          </a:p>
          <a:p>
            <a:r>
              <a:rPr lang="en-US" sz="1600" dirty="0"/>
              <a:t>The wisdom of the circle flows</a:t>
            </a:r>
          </a:p>
          <a:p>
            <a:r>
              <a:rPr lang="en-US" sz="1600" dirty="0"/>
              <a:t>In the temple of the stones</a:t>
            </a:r>
          </a:p>
          <a:p>
            <a:r>
              <a:rPr lang="en-US" sz="1600" dirty="0" smtClean="0"/>
              <a:t>2002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13" y="3567930"/>
            <a:ext cx="2095500" cy="157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88" y="3881967"/>
            <a:ext cx="1981200" cy="149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071" y="4685530"/>
            <a:ext cx="14258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0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397" y="-97155"/>
            <a:ext cx="8288223" cy="5909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Speak </a:t>
            </a:r>
            <a:r>
              <a:rPr lang="en-US" b="1" dirty="0"/>
              <a:t>Softly Gentle Knight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Speak softly gentle knight </a:t>
            </a:r>
          </a:p>
          <a:p>
            <a:r>
              <a:rPr lang="en-US" dirty="0"/>
              <a:t>Your kindness to reveal      </a:t>
            </a:r>
          </a:p>
          <a:p>
            <a:r>
              <a:rPr lang="en-US" dirty="0"/>
              <a:t>Hold me in your strong arms</a:t>
            </a:r>
          </a:p>
          <a:p>
            <a:r>
              <a:rPr lang="en-US" dirty="0"/>
              <a:t>And warm my frozen heart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Tell me of legends old</a:t>
            </a:r>
          </a:p>
          <a:p>
            <a:r>
              <a:rPr lang="en-US" dirty="0"/>
              <a:t>Of Arthur and his bride</a:t>
            </a:r>
          </a:p>
          <a:p>
            <a:r>
              <a:rPr lang="en-US" dirty="0"/>
              <a:t>Bring stories back to life</a:t>
            </a:r>
          </a:p>
          <a:p>
            <a:r>
              <a:rPr lang="en-US" dirty="0"/>
              <a:t>Your gentleness exposed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Speak softly gentle knight</a:t>
            </a:r>
          </a:p>
          <a:p>
            <a:r>
              <a:rPr lang="en-US" dirty="0"/>
              <a:t>Of honor code and rule</a:t>
            </a:r>
          </a:p>
          <a:p>
            <a:r>
              <a:rPr lang="en-US" dirty="0"/>
              <a:t>The ways of chivalry</a:t>
            </a:r>
          </a:p>
          <a:p>
            <a:r>
              <a:rPr lang="en-US" dirty="0"/>
              <a:t>Bring to this century</a:t>
            </a:r>
          </a:p>
          <a:p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when I smile at you</a:t>
            </a:r>
          </a:p>
          <a:p>
            <a:r>
              <a:rPr lang="en-US" dirty="0"/>
              <a:t>Your eyes alight with mine</a:t>
            </a:r>
          </a:p>
          <a:p>
            <a:r>
              <a:rPr lang="en-US" dirty="0"/>
              <a:t>Your costume and your ways</a:t>
            </a:r>
          </a:p>
          <a:p>
            <a:r>
              <a:rPr lang="en-US" dirty="0"/>
              <a:t>Speak true of Gelfad days</a:t>
            </a:r>
          </a:p>
        </p:txBody>
      </p:sp>
    </p:spTree>
    <p:extLst>
      <p:ext uri="{BB962C8B-B14F-4D97-AF65-F5344CB8AC3E}">
        <p14:creationId xmlns:p14="http://schemas.microsoft.com/office/powerpoint/2010/main" val="4155183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8001"/>
            <a:ext cx="3612822" cy="103891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Next Steps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365" r="23365"/>
          <a:stretch>
            <a:fillRect/>
          </a:stretch>
        </p:blipFill>
        <p:spPr>
          <a:xfrm rot="150174">
            <a:off x="5224413" y="1052236"/>
            <a:ext cx="3657600" cy="4114800"/>
          </a:xfrm>
        </p:spPr>
      </p:pic>
      <p:sp>
        <p:nvSpPr>
          <p:cNvPr id="4" name="TextBox 3"/>
          <p:cNvSpPr txBox="1"/>
          <p:nvPr/>
        </p:nvSpPr>
        <p:spPr>
          <a:xfrm>
            <a:off x="1" y="3154134"/>
            <a:ext cx="50343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Quantum Activations Apprentice Online</a:t>
            </a:r>
          </a:p>
          <a:p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Diamond Advanced Certification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626" y="2033035"/>
            <a:ext cx="5270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Are you a Part of 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Our Inner Circle Community? </a:t>
            </a:r>
          </a:p>
          <a:p>
            <a:pPr algn="ctr"/>
            <a:r>
              <a:rPr lang="en-US" dirty="0" smtClean="0"/>
              <a:t>More to consider!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8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97" y="74706"/>
            <a:ext cx="4052394" cy="952500"/>
          </a:xfrm>
        </p:spPr>
        <p:txBody>
          <a:bodyPr/>
          <a:lstStyle/>
          <a:p>
            <a:r>
              <a:rPr lang="en-US" sz="3600" dirty="0" smtClean="0"/>
              <a:t>fall Trainings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911881"/>
            <a:ext cx="33923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Understanding anchors and spiritual interferences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Removing trauma and abuse from your field and body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The Sound of truth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How to meditate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Illumination rosary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Divine connection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797" y="1550280"/>
            <a:ext cx="250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610EB"/>
                </a:solidFill>
              </a:rPr>
              <a:t>Weekly classes</a:t>
            </a:r>
            <a:endParaRPr lang="en-US" dirty="0">
              <a:solidFill>
                <a:srgbClr val="C610E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2264" y="1911881"/>
            <a:ext cx="177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10EB"/>
                </a:solidFill>
              </a:rPr>
              <a:t>Special classes</a:t>
            </a:r>
            <a:endParaRPr lang="en-US" dirty="0">
              <a:solidFill>
                <a:srgbClr val="C610E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9495" y="2192746"/>
            <a:ext cx="224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Healthy Hair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36133" y="1315582"/>
            <a:ext cx="2645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C610EB"/>
              </a:solidFill>
            </a:endParaRPr>
          </a:p>
          <a:p>
            <a:r>
              <a:rPr lang="en-US" dirty="0" smtClean="0">
                <a:solidFill>
                  <a:srgbClr val="C610EB"/>
                </a:solidFill>
              </a:rPr>
              <a:t>Free</a:t>
            </a: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Opening to the light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Apprentice intro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1954" y="385984"/>
            <a:ext cx="541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Carmel Valley Nov 27 –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ec 3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Space limited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12121"/>
          <a:stretch/>
        </p:blipFill>
        <p:spPr>
          <a:xfrm>
            <a:off x="5181133" y="4144981"/>
            <a:ext cx="2400300" cy="1227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53977" y="2845211"/>
            <a:ext cx="20918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November</a:t>
            </a:r>
          </a:p>
          <a:p>
            <a:r>
              <a:rPr lang="en-US" dirty="0" smtClean="0"/>
              <a:t>Year of miracles</a:t>
            </a:r>
          </a:p>
          <a:p>
            <a:r>
              <a:rPr lang="en-US" dirty="0" smtClean="0"/>
              <a:t>Endocrine system </a:t>
            </a:r>
          </a:p>
          <a:p>
            <a:r>
              <a:rPr lang="en-US" dirty="0" smtClean="0"/>
              <a:t>Hormones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5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89" y="251081"/>
            <a:ext cx="77389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1AEF3"/>
                </a:solidFill>
              </a:rPr>
              <a:t>Opening Blessing Removal of Obstacles</a:t>
            </a:r>
            <a:endParaRPr lang="en-US" sz="3200" dirty="0">
              <a:solidFill>
                <a:srgbClr val="D1AEF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60" y="1288134"/>
            <a:ext cx="36068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7932" y="873618"/>
            <a:ext cx="44620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Vakratunda maha kaya</a:t>
            </a:r>
          </a:p>
          <a:p>
            <a:r>
              <a:rPr lang="en-US" sz="2000" dirty="0"/>
              <a:t>Kyoti surya samapraba</a:t>
            </a:r>
          </a:p>
          <a:p>
            <a:r>
              <a:rPr lang="en-US" sz="2000" dirty="0"/>
              <a:t>Ner vig nam kuramay devo</a:t>
            </a:r>
          </a:p>
          <a:p>
            <a:r>
              <a:rPr lang="en-US" sz="2000" dirty="0"/>
              <a:t>Sarvakyaesho sarvahda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Guru Brahmha Guru Vishnu</a:t>
            </a:r>
          </a:p>
          <a:p>
            <a:r>
              <a:rPr lang="en-US" sz="2000" dirty="0" smtClean="0"/>
              <a:t>Guru Devo Mahe swaraha</a:t>
            </a:r>
          </a:p>
          <a:p>
            <a:r>
              <a:rPr lang="en-US" sz="2000" dirty="0" smtClean="0"/>
              <a:t>Guru Sakshat parad bramha</a:t>
            </a:r>
          </a:p>
          <a:p>
            <a:r>
              <a:rPr lang="en-US" sz="2000" dirty="0" smtClean="0"/>
              <a:t>Tasma shree Guruve namaha</a:t>
            </a:r>
          </a:p>
          <a:p>
            <a:endParaRPr lang="en-US" sz="2000" dirty="0" smtClean="0"/>
          </a:p>
          <a:p>
            <a:r>
              <a:rPr lang="en-US" sz="2000" dirty="0" smtClean="0"/>
              <a:t>Om Gum Ganapatiya namaha</a:t>
            </a:r>
          </a:p>
          <a:p>
            <a:r>
              <a:rPr lang="en-US" sz="2000" dirty="0" smtClean="0"/>
              <a:t>Dum Durgaiya namaha</a:t>
            </a:r>
          </a:p>
          <a:p>
            <a:r>
              <a:rPr lang="en-US" sz="2000" dirty="0" smtClean="0"/>
              <a:t>Om eim Saraswatiya swaha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Om shanti shanti shantihi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927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9" y="202870"/>
            <a:ext cx="4078709" cy="129801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Training One </a:t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Brain Clearing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1716" y="361758"/>
            <a:ext cx="4774465" cy="5116440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ENDOCRINE SYSTEM REBOOT</a:t>
            </a:r>
          </a:p>
          <a:p>
            <a:endParaRPr lang="en-US" sz="1800" dirty="0" smtClean="0"/>
          </a:p>
          <a:p>
            <a:r>
              <a:rPr lang="en-US" sz="1800" dirty="0" smtClean="0"/>
              <a:t>There </a:t>
            </a:r>
            <a:r>
              <a:rPr lang="en-US" sz="1800" dirty="0"/>
              <a:t>are eleven glands and organs that make up the endocrine system and today we will clear and regenerate all parts. </a:t>
            </a:r>
            <a:endParaRPr lang="en-US" sz="1800" dirty="0" smtClean="0"/>
          </a:p>
          <a:p>
            <a:r>
              <a:rPr lang="en-US" sz="1800" dirty="0" smtClean="0"/>
              <a:t>Especially </a:t>
            </a:r>
            <a:r>
              <a:rPr lang="en-US" sz="1800" dirty="0"/>
              <a:t>important are the adrenals and the pineal gland for good sleep. </a:t>
            </a:r>
            <a:endParaRPr lang="en-US" sz="1800" dirty="0" smtClean="0"/>
          </a:p>
          <a:p>
            <a:r>
              <a:rPr lang="en-US" sz="1800" dirty="0" smtClean="0"/>
              <a:t>We </a:t>
            </a:r>
            <a:r>
              <a:rPr lang="en-US" sz="1800" dirty="0"/>
              <a:t>address </a:t>
            </a:r>
            <a:r>
              <a:rPr lang="en-US" sz="1800" dirty="0" smtClean="0"/>
              <a:t>the: </a:t>
            </a:r>
          </a:p>
          <a:p>
            <a:r>
              <a:rPr lang="en-US" sz="1800" dirty="0" smtClean="0"/>
              <a:t>pineal</a:t>
            </a:r>
            <a:r>
              <a:rPr lang="en-US" sz="1800" dirty="0"/>
              <a:t>, pituitary, hypothalamus, thyroid, parathyroid, thymus, heart, stomach, pancreas, </a:t>
            </a:r>
            <a:r>
              <a:rPr lang="en-US" sz="1800" dirty="0" smtClean="0"/>
              <a:t>adrenals, </a:t>
            </a:r>
            <a:r>
              <a:rPr lang="en-US" sz="1800" dirty="0"/>
              <a:t>liver, ovaries and testicles.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It’s </a:t>
            </a:r>
            <a:r>
              <a:rPr lang="en-US" sz="1800" dirty="0"/>
              <a:t>a whole heck of a lot to clear and regenerate so we’ll be moving rapidly through the processes to get the very best results for you!</a:t>
            </a:r>
            <a:endParaRPr lang="en-US" sz="1800" b="1" i="1" dirty="0">
              <a:solidFill>
                <a:srgbClr val="FF43F6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95" r="19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13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3868"/>
            <a:ext cx="8229600" cy="952500"/>
          </a:xfrm>
        </p:spPr>
        <p:txBody>
          <a:bodyPr/>
          <a:lstStyle/>
          <a:p>
            <a:r>
              <a:rPr lang="en-US" dirty="0"/>
              <a:t>Hand movements to access the quantum field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210"/>
            <a:ext cx="7556313" cy="3454136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/>
              <a:t>Quantum </a:t>
            </a:r>
            <a:r>
              <a:rPr lang="en-US" dirty="0" smtClean="0"/>
              <a:t>pump</a:t>
            </a:r>
          </a:p>
          <a:p>
            <a:r>
              <a:rPr lang="en-US" dirty="0" smtClean="0"/>
              <a:t>Discrete pump for </a:t>
            </a:r>
            <a:r>
              <a:rPr lang="en-US" dirty="0"/>
              <a:t>w</a:t>
            </a:r>
            <a:r>
              <a:rPr lang="en-US" dirty="0" smtClean="0"/>
              <a:t>alking or under table </a:t>
            </a:r>
            <a:endParaRPr lang="en-US" dirty="0"/>
          </a:p>
          <a:p>
            <a:r>
              <a:rPr lang="en-US" dirty="0"/>
              <a:t>Double </a:t>
            </a:r>
            <a:r>
              <a:rPr lang="en-US" dirty="0" smtClean="0"/>
              <a:t>pump</a:t>
            </a:r>
          </a:p>
          <a:p>
            <a:r>
              <a:rPr lang="en-US" dirty="0" smtClean="0"/>
              <a:t>Foot pump</a:t>
            </a:r>
          </a:p>
          <a:p>
            <a:r>
              <a:rPr lang="en-US" dirty="0" smtClean="0"/>
              <a:t>DNA Side Slide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889" b="34255"/>
          <a:stretch/>
        </p:blipFill>
        <p:spPr>
          <a:xfrm>
            <a:off x="5769389" y="2930234"/>
            <a:ext cx="2137833" cy="191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4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22" b="15549"/>
          <a:stretch/>
        </p:blipFill>
        <p:spPr>
          <a:xfrm>
            <a:off x="2635187" y="2189600"/>
            <a:ext cx="3416284" cy="242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545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7" y="6614"/>
            <a:ext cx="4316434" cy="167349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permission right </a:t>
            </a:r>
            <a:r>
              <a:rPr lang="en-US" sz="1800" dirty="0">
                <a:solidFill>
                  <a:srgbClr val="0000FF"/>
                </a:solidFill>
              </a:rPr>
              <a:t>&amp;</a:t>
            </a:r>
            <a:r>
              <a:rPr lang="en-US" sz="1800" dirty="0" smtClean="0">
                <a:solidFill>
                  <a:srgbClr val="0000FF"/>
                </a:solidFill>
              </a:rPr>
              <a:t> ability to </a:t>
            </a:r>
            <a:r>
              <a:rPr lang="en-US" sz="1800" dirty="0">
                <a:solidFill>
                  <a:srgbClr val="0000FF"/>
                </a:solidFill>
              </a:rPr>
              <a:t>h</a:t>
            </a:r>
            <a:r>
              <a:rPr lang="en-US" sz="1800" dirty="0" smtClean="0">
                <a:solidFill>
                  <a:srgbClr val="0000FF"/>
                </a:solidFill>
              </a:rPr>
              <a:t>ave healthy </a:t>
            </a:r>
            <a:r>
              <a:rPr lang="en-US" sz="1800" dirty="0" smtClean="0">
                <a:solidFill>
                  <a:srgbClr val="0000FF"/>
                </a:solidFill>
              </a:rPr>
              <a:t>fully functioning endocrine system glands organs and hormones removing </a:t>
            </a:r>
            <a:r>
              <a:rPr lang="en-US" sz="1800" dirty="0" smtClean="0">
                <a:solidFill>
                  <a:srgbClr val="0000FF"/>
                </a:solidFill>
              </a:rPr>
              <a:t>suppression domination control</a:t>
            </a:r>
            <a:r>
              <a:rPr lang="en-US" sz="1800" dirty="0" smtClean="0">
                <a:solidFill>
                  <a:srgbClr val="0000FF"/>
                </a:solidFill>
              </a:rPr>
              <a:t>: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Areas of the blueprint affected: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031" y="1420573"/>
            <a:ext cx="38100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2676" y="610426"/>
            <a:ext cx="22250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Perception </a:t>
            </a:r>
            <a:r>
              <a:rPr lang="en-US" dirty="0" smtClean="0"/>
              <a:t>99%</a:t>
            </a:r>
            <a:endParaRPr lang="en-US" dirty="0" smtClean="0"/>
          </a:p>
          <a:p>
            <a:r>
              <a:rPr lang="en-US" dirty="0" smtClean="0"/>
              <a:t>Matter 99%</a:t>
            </a:r>
          </a:p>
          <a:p>
            <a:r>
              <a:rPr lang="en-US" dirty="0" smtClean="0"/>
              <a:t>Energy 9%</a:t>
            </a:r>
            <a:endParaRPr lang="en-US" dirty="0" smtClean="0"/>
          </a:p>
          <a:p>
            <a:r>
              <a:rPr lang="en-US" dirty="0" smtClean="0"/>
              <a:t>Genesis </a:t>
            </a:r>
            <a:r>
              <a:rPr lang="en-US" dirty="0"/>
              <a:t>8</a:t>
            </a:r>
            <a:r>
              <a:rPr lang="en-US" dirty="0" smtClean="0"/>
              <a:t>%</a:t>
            </a:r>
            <a:endParaRPr lang="en-US" dirty="0" smtClean="0"/>
          </a:p>
          <a:p>
            <a:r>
              <a:rPr lang="en-US" dirty="0" smtClean="0"/>
              <a:t>Embodiment 53%</a:t>
            </a:r>
          </a:p>
          <a:p>
            <a:r>
              <a:rPr lang="en-US" dirty="0" smtClean="0"/>
              <a:t>Amplification 99%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8597" y="1331134"/>
            <a:ext cx="3942363" cy="42383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400" dirty="0" smtClean="0"/>
              <a:t>Lucifer </a:t>
            </a:r>
            <a:r>
              <a:rPr lang="en-US" sz="1400" dirty="0" smtClean="0"/>
              <a:t>stops</a:t>
            </a:r>
          </a:p>
          <a:p>
            <a:r>
              <a:rPr lang="en-US" sz="1400" dirty="0" smtClean="0"/>
              <a:t>Bloodline</a:t>
            </a:r>
          </a:p>
          <a:p>
            <a:r>
              <a:rPr lang="en-US" sz="1400" dirty="0" smtClean="0"/>
              <a:t>Satanic </a:t>
            </a:r>
            <a:r>
              <a:rPr lang="en-US" sz="1400" dirty="0"/>
              <a:t>Curses</a:t>
            </a:r>
          </a:p>
          <a:p>
            <a:r>
              <a:rPr lang="en-US" sz="1400" dirty="0" smtClean="0"/>
              <a:t>Group mind virus</a:t>
            </a:r>
          </a:p>
          <a:p>
            <a:r>
              <a:rPr lang="en-US" sz="1400" dirty="0" smtClean="0"/>
              <a:t>Black </a:t>
            </a:r>
            <a:r>
              <a:rPr lang="en-US" sz="1400" dirty="0" smtClean="0"/>
              <a:t>Magic</a:t>
            </a:r>
          </a:p>
          <a:p>
            <a:r>
              <a:rPr lang="en-US" sz="1400" dirty="0" smtClean="0"/>
              <a:t>Curses 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ontrol energy</a:t>
            </a:r>
          </a:p>
          <a:p>
            <a:r>
              <a:rPr lang="en-US" sz="1400" dirty="0" smtClean="0"/>
              <a:t>Cycles</a:t>
            </a:r>
          </a:p>
          <a:p>
            <a:r>
              <a:rPr lang="en-US" sz="1400" dirty="0" smtClean="0"/>
              <a:t>Agreements</a:t>
            </a:r>
            <a:endParaRPr lang="en-US" sz="1400" dirty="0" smtClean="0"/>
          </a:p>
          <a:p>
            <a:r>
              <a:rPr lang="en-US" sz="1400" dirty="0" smtClean="0"/>
              <a:t>Atheist thought forms</a:t>
            </a:r>
          </a:p>
          <a:p>
            <a:r>
              <a:rPr lang="en-US" sz="1400" dirty="0" smtClean="0"/>
              <a:t>Trauma </a:t>
            </a:r>
          </a:p>
          <a:p>
            <a:r>
              <a:rPr lang="en-US" sz="1400" dirty="0" smtClean="0"/>
              <a:t>Medical control energy</a:t>
            </a:r>
            <a:endParaRPr lang="en-US" sz="1400" dirty="0" smtClean="0"/>
          </a:p>
          <a:p>
            <a:r>
              <a:rPr lang="en-US" sz="1400" dirty="0" smtClean="0"/>
              <a:t>DNA, others, resets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Reptiod (5)</a:t>
            </a:r>
          </a:p>
          <a:p>
            <a:r>
              <a:rPr lang="en-US" sz="1400" dirty="0" smtClean="0"/>
              <a:t>Portals wormholes deception bitterness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MIB </a:t>
            </a:r>
            <a:r>
              <a:rPr lang="en-US" sz="1400" dirty="0" smtClean="0"/>
              <a:t>(type 7) wormholes </a:t>
            </a:r>
          </a:p>
          <a:p>
            <a:r>
              <a:rPr lang="en-US" sz="1400" dirty="0" smtClean="0"/>
              <a:t>Embedding DNA Splicing unforgiveness </a:t>
            </a:r>
            <a:r>
              <a:rPr lang="en-US" sz="1400" dirty="0" smtClean="0"/>
              <a:t>disappointed bitterness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Spiders permeations anger</a:t>
            </a:r>
          </a:p>
          <a:p>
            <a:endParaRPr lang="en-US" sz="1400" dirty="0"/>
          </a:p>
          <a:p>
            <a:r>
              <a:rPr lang="en-US" sz="1400" dirty="0" smtClean="0"/>
              <a:t>Snakes mechanisms</a:t>
            </a:r>
          </a:p>
          <a:p>
            <a:r>
              <a:rPr lang="en-US" sz="1400" dirty="0" smtClean="0"/>
              <a:t>Resentment unforgiveness deception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57108" y="3107266"/>
            <a:ext cx="18934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Emotional Anchors:</a:t>
            </a:r>
          </a:p>
          <a:p>
            <a:r>
              <a:rPr lang="en-US" sz="1400" dirty="0" smtClean="0"/>
              <a:t>Malice</a:t>
            </a:r>
          </a:p>
          <a:p>
            <a:r>
              <a:rPr lang="en-US" sz="1400" dirty="0" smtClean="0"/>
              <a:t>Hatred</a:t>
            </a:r>
          </a:p>
          <a:p>
            <a:r>
              <a:rPr lang="en-US" sz="1400" dirty="0" smtClean="0"/>
              <a:t>Resentment</a:t>
            </a:r>
          </a:p>
          <a:p>
            <a:r>
              <a:rPr lang="en-US" sz="1400" dirty="0" smtClean="0"/>
              <a:t>Anger</a:t>
            </a:r>
          </a:p>
          <a:p>
            <a:r>
              <a:rPr lang="en-US" sz="1400" dirty="0" smtClean="0"/>
              <a:t>Blame</a:t>
            </a:r>
            <a:endParaRPr lang="en-US" sz="1400" dirty="0" smtClean="0"/>
          </a:p>
          <a:p>
            <a:r>
              <a:rPr lang="en-US" sz="1400" dirty="0" smtClean="0"/>
              <a:t>Unforgiveness </a:t>
            </a:r>
          </a:p>
          <a:p>
            <a:r>
              <a:rPr lang="en-US" sz="1400" dirty="0" smtClean="0"/>
              <a:t>Crushed </a:t>
            </a:r>
          </a:p>
          <a:p>
            <a:r>
              <a:rPr lang="en-US" sz="1400" dirty="0" smtClean="0"/>
              <a:t>sorrow</a:t>
            </a:r>
            <a:r>
              <a:rPr lang="en-US" sz="1400" dirty="0" smtClean="0"/>
              <a:t>  </a:t>
            </a:r>
            <a:endParaRPr lang="en-US" sz="1400" dirty="0" smtClean="0"/>
          </a:p>
          <a:p>
            <a:r>
              <a:rPr lang="en-US" sz="1400" dirty="0" smtClean="0"/>
              <a:t>Bitterness</a:t>
            </a:r>
          </a:p>
          <a:p>
            <a:r>
              <a:rPr lang="en-US" sz="1400" dirty="0" smtClean="0"/>
              <a:t>Disappointment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486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7716" b="6927"/>
          <a:stretch/>
        </p:blipFill>
        <p:spPr>
          <a:xfrm>
            <a:off x="2161368" y="99219"/>
            <a:ext cx="4828032" cy="55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glands</a:t>
            </a:r>
            <a:br>
              <a:rPr lang="en-US" dirty="0" smtClean="0"/>
            </a:br>
            <a:r>
              <a:rPr lang="en-US" dirty="0" smtClean="0"/>
              <a:t>Pineal Hypothalamus and Pituitary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426"/>
          <a:stretch/>
        </p:blipFill>
        <p:spPr>
          <a:xfrm>
            <a:off x="3115524" y="1652852"/>
            <a:ext cx="56653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243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10568</TotalTime>
  <Words>634</Words>
  <Application>Microsoft Macintosh PowerPoint</Application>
  <PresentationFormat>On-screen Show (16:10)</PresentationFormat>
  <Paragraphs>240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Advantage</vt:lpstr>
      <vt:lpstr>Your Year of Miracles  Endocrine system</vt:lpstr>
      <vt:lpstr>Love wisdom affirmation</vt:lpstr>
      <vt:lpstr>PowerPoint Presentation</vt:lpstr>
      <vt:lpstr> Training One  Brain Clearing</vt:lpstr>
      <vt:lpstr>Hand movements to access the quantum field </vt:lpstr>
      <vt:lpstr>Muscle testing</vt:lpstr>
      <vt:lpstr>permission right &amp; ability to have healthy fully functioning endocrine system glands organs and hormones removing suppression domination control:</vt:lpstr>
      <vt:lpstr>PowerPoint Presentation</vt:lpstr>
      <vt:lpstr>Brain glands Pineal Hypothalamus and Pituitary </vt:lpstr>
      <vt:lpstr>Thyroid, parathyroid, thymus, heart</vt:lpstr>
      <vt:lpstr>Adrenals, Stomach, Kidneys, Pancreas Liver</vt:lpstr>
      <vt:lpstr>Ovaries,  Testacies </vt:lpstr>
      <vt:lpstr>Regeneration </vt:lpstr>
      <vt:lpstr>PowerPoint Presentation</vt:lpstr>
      <vt:lpstr>Mirroring to surrounding cells</vt:lpstr>
      <vt:lpstr>Cascade of new cell growth</vt:lpstr>
      <vt:lpstr>In the stillness</vt:lpstr>
      <vt:lpstr>A call to lighten</vt:lpstr>
      <vt:lpstr>Angels Call</vt:lpstr>
      <vt:lpstr>PowerPoint Presentation</vt:lpstr>
      <vt:lpstr>PowerPoint Presentation</vt:lpstr>
      <vt:lpstr>Next Steps</vt:lpstr>
      <vt:lpstr>fall Trainings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100% SUCCESS</dc:title>
  <dc:creator>Julie Renee</dc:creator>
  <cp:lastModifiedBy>Julie Renee</cp:lastModifiedBy>
  <cp:revision>123</cp:revision>
  <dcterms:created xsi:type="dcterms:W3CDTF">2016-06-02T14:18:29Z</dcterms:created>
  <dcterms:modified xsi:type="dcterms:W3CDTF">2016-11-18T20:29:55Z</dcterms:modified>
</cp:coreProperties>
</file>