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2661825"/>
          </a:xfrm>
        </p:spPr>
        <p:txBody>
          <a:bodyPr/>
          <a:lstStyle/>
          <a:p>
            <a:r>
              <a:rPr lang="en-US" sz="4000" dirty="0" smtClean="0"/>
              <a:t>Diamond Level Quantum Ambassador Graduation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804825"/>
            <a:ext cx="5724862" cy="1621226"/>
          </a:xfrm>
        </p:spPr>
        <p:txBody>
          <a:bodyPr/>
          <a:lstStyle/>
          <a:p>
            <a:r>
              <a:rPr lang="en-US" dirty="0" smtClean="0"/>
              <a:t>Certification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2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5540592"/>
            <a:ext cx="8095130" cy="857250"/>
          </a:xfrm>
        </p:spPr>
        <p:txBody>
          <a:bodyPr/>
          <a:lstStyle/>
          <a:p>
            <a:r>
              <a:rPr lang="en-US" dirty="0" smtClean="0"/>
              <a:t>How to receive your Certification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08" b="1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51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Attendance requirements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2956913"/>
            <a:ext cx="8162365" cy="3696141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b="1" dirty="0"/>
              <a:t>Complete all 7 full days of training , I have completed the full 7 day course and attended all </a:t>
            </a:r>
            <a:r>
              <a:rPr lang="en-US" b="1" dirty="0" smtClean="0"/>
              <a:t>sessions</a:t>
            </a:r>
          </a:p>
          <a:p>
            <a:pPr marL="342900" indent="-342900" algn="l">
              <a:buAutoNum type="arabicPeriod"/>
            </a:pPr>
            <a:endParaRPr lang="en-US" b="1" dirty="0"/>
          </a:p>
          <a:p>
            <a:pPr marL="342900" indent="-342900" algn="l">
              <a:buAutoNum type="arabicPeriod"/>
            </a:pPr>
            <a:r>
              <a:rPr lang="en-US" b="1" dirty="0"/>
              <a:t>or I have attended most of the course and here is a short essay on the hours I have watched on video to make up for missing some </a:t>
            </a:r>
            <a:r>
              <a:rPr lang="en-US" b="1" dirty="0" smtClean="0"/>
              <a:t>sections</a:t>
            </a:r>
          </a:p>
          <a:p>
            <a:pPr marL="342900" indent="-342900" algn="l">
              <a:buAutoNum type="arabicPeriod"/>
            </a:pPr>
            <a:endParaRPr lang="en-US" b="1" dirty="0"/>
          </a:p>
          <a:p>
            <a:pPr marL="342900" indent="-342900" algn="l">
              <a:buAutoNum type="arabicPeriod"/>
            </a:pPr>
            <a:r>
              <a:rPr lang="en-US" b="1" dirty="0"/>
              <a:t>I have watched all videos and here is a short essay on all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7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15" y="1074052"/>
            <a:ext cx="8162365" cy="2205088"/>
          </a:xfrm>
        </p:spPr>
        <p:txBody>
          <a:bodyPr/>
          <a:lstStyle/>
          <a:p>
            <a:r>
              <a:rPr lang="en-US" b="1" dirty="0"/>
              <a:t>Please share in either writing or a video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2949212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b="1" dirty="0"/>
              <a:t> Why I wanted to attend this </a:t>
            </a:r>
            <a:r>
              <a:rPr lang="en-US" b="1" dirty="0" smtClean="0"/>
              <a:t>course</a:t>
            </a:r>
          </a:p>
          <a:p>
            <a:pPr marL="342900" indent="-342900" algn="l">
              <a:buAutoNum type="arabicPeriod"/>
            </a:pPr>
            <a:endParaRPr lang="en-US" b="1" dirty="0"/>
          </a:p>
          <a:p>
            <a:pPr marL="342900" indent="-342900" algn="l">
              <a:buAutoNum type="arabicPeriod"/>
            </a:pPr>
            <a:r>
              <a:rPr lang="en-US" b="1" dirty="0"/>
              <a:t>3 breakthroughs I </a:t>
            </a:r>
            <a:r>
              <a:rPr lang="en-US" b="1" dirty="0" err="1"/>
              <a:t>experinced</a:t>
            </a:r>
            <a:r>
              <a:rPr lang="en-US" b="1" dirty="0"/>
              <a:t> as a result of attending this </a:t>
            </a:r>
            <a:r>
              <a:rPr lang="en-US" b="1" dirty="0" smtClean="0"/>
              <a:t>course</a:t>
            </a:r>
          </a:p>
          <a:p>
            <a:pPr marL="342900" indent="-342900" algn="l">
              <a:buAutoNum type="arabicPeriod"/>
            </a:pPr>
            <a:endParaRPr lang="en-US" b="1" dirty="0"/>
          </a:p>
          <a:p>
            <a:pPr marL="342900" indent="-342900" algn="l">
              <a:buAutoNum type="arabicPeriod"/>
            </a:pPr>
            <a:r>
              <a:rPr lang="en-US" b="1" dirty="0"/>
              <a:t>What I look forward to in the future as a result of attending this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0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Payment of tuition in </a:t>
            </a:r>
            <a:r>
              <a:rPr lang="en-US" b="1" dirty="0" smtClean="0"/>
              <a:t>full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599591"/>
            <a:ext cx="8162365" cy="2427962"/>
          </a:xfrm>
        </p:spPr>
        <p:txBody>
          <a:bodyPr>
            <a:normAutofit/>
          </a:bodyPr>
          <a:lstStyle/>
          <a:p>
            <a:pPr marL="342900" indent="-342900" algn="l">
              <a:buAutoNum type="alphaLcPeriod"/>
            </a:pPr>
            <a:r>
              <a:rPr lang="en-US" b="1" dirty="0"/>
              <a:t>You have already paid the full </a:t>
            </a:r>
            <a:r>
              <a:rPr lang="en-US" b="1" dirty="0" smtClean="0"/>
              <a:t>tuition</a:t>
            </a:r>
          </a:p>
          <a:p>
            <a:pPr marL="342900" indent="-342900" algn="l">
              <a:buAutoNum type="alphaLcPeriod"/>
            </a:pPr>
            <a:endParaRPr lang="en-US" b="1" dirty="0"/>
          </a:p>
          <a:p>
            <a:pPr marL="342900" indent="-342900" algn="l">
              <a:buAutoNum type="alphaLcPeriod"/>
            </a:pPr>
            <a:r>
              <a:rPr lang="en-US" b="1" dirty="0"/>
              <a:t>You will complete payment plan in what month? (certification is sent upon completion of payment plan and meeting of all requirements)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Finally Please make sure we have your correct mailing </a:t>
            </a:r>
            <a:r>
              <a:rPr lang="en-US" b="1" dirty="0" smtClean="0"/>
              <a:t>address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can mail you your certification!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126324"/>
            <a:ext cx="8162365" cy="9144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Easy Step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865" y="1108841"/>
            <a:ext cx="8568205" cy="5610554"/>
          </a:xfrm>
        </p:spPr>
        <p:txBody>
          <a:bodyPr>
            <a:normAutofit/>
          </a:bodyPr>
          <a:lstStyle/>
          <a:p>
            <a:r>
              <a:rPr lang="en-US" b="1" dirty="0" smtClean="0"/>
              <a:t>Attendance requirements</a:t>
            </a:r>
          </a:p>
          <a:p>
            <a:pPr marL="342900" indent="-342900" algn="l">
              <a:buAutoNum type="arabicPeriod"/>
            </a:pPr>
            <a:r>
              <a:rPr lang="en-US" b="1" dirty="0" smtClean="0"/>
              <a:t>Complete all 7 full days of training , I have completed the full 7 day course and attended all sessions</a:t>
            </a:r>
          </a:p>
          <a:p>
            <a:pPr marL="342900" indent="-342900" algn="l">
              <a:buAutoNum type="arabicPeriod"/>
            </a:pPr>
            <a:r>
              <a:rPr lang="en-US" b="1" dirty="0" smtClean="0"/>
              <a:t>or I have attended most of the course and here is a short essay on the hours I have watched on video to make up for missing some sections</a:t>
            </a:r>
          </a:p>
          <a:p>
            <a:pPr marL="342900" indent="-342900" algn="l">
              <a:buAutoNum type="arabicPeriod"/>
            </a:pPr>
            <a:r>
              <a:rPr lang="en-US" b="1" dirty="0" smtClean="0"/>
              <a:t>I have watched all videos and here is a short essay on all days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r>
              <a:rPr lang="en-US" b="1" dirty="0" smtClean="0"/>
              <a:t>Please share in either writing or a video</a:t>
            </a:r>
          </a:p>
          <a:p>
            <a:pPr marL="342900" indent="-342900" algn="l">
              <a:buAutoNum type="arabicPeriod"/>
            </a:pPr>
            <a:r>
              <a:rPr lang="en-US" b="1" dirty="0" smtClean="0"/>
              <a:t> </a:t>
            </a:r>
            <a:r>
              <a:rPr lang="en-US" b="1" dirty="0"/>
              <a:t>W</a:t>
            </a:r>
            <a:r>
              <a:rPr lang="en-US" b="1" dirty="0" smtClean="0"/>
              <a:t>hy I wanted to attend this course</a:t>
            </a:r>
          </a:p>
          <a:p>
            <a:pPr marL="342900" indent="-342900" algn="l">
              <a:buAutoNum type="arabicPeriod"/>
            </a:pPr>
            <a:r>
              <a:rPr lang="en-US" b="1" dirty="0" smtClean="0"/>
              <a:t>3 breakthroughs I </a:t>
            </a:r>
            <a:r>
              <a:rPr lang="en-US" b="1" dirty="0" err="1" smtClean="0"/>
              <a:t>experinced</a:t>
            </a:r>
            <a:r>
              <a:rPr lang="en-US" b="1" dirty="0" smtClean="0"/>
              <a:t> as a result of attending this course</a:t>
            </a:r>
          </a:p>
          <a:p>
            <a:pPr marL="342900" indent="-342900" algn="l">
              <a:buAutoNum type="arabicPeriod"/>
            </a:pPr>
            <a:r>
              <a:rPr lang="en-US" b="1" dirty="0" smtClean="0"/>
              <a:t>What I look forward to in the future as a result of attending this course</a:t>
            </a:r>
          </a:p>
          <a:p>
            <a:pPr marL="342900" indent="-342900" algn="l">
              <a:buAutoNum type="arabicPeriod"/>
            </a:pPr>
            <a:endParaRPr lang="en-US" b="1" dirty="0"/>
          </a:p>
          <a:p>
            <a:r>
              <a:rPr lang="en-US" b="1" dirty="0" smtClean="0"/>
              <a:t>Payment of tuition in full</a:t>
            </a:r>
          </a:p>
          <a:p>
            <a:pPr marL="342900" indent="-342900" algn="l">
              <a:buAutoNum type="alphaLcPeriod"/>
            </a:pPr>
            <a:r>
              <a:rPr lang="en-US" b="1" dirty="0" smtClean="0"/>
              <a:t>You have already paid the full tuition</a:t>
            </a:r>
          </a:p>
          <a:p>
            <a:pPr marL="342900" indent="-342900" algn="l">
              <a:buAutoNum type="alphaLcPeriod"/>
            </a:pPr>
            <a:r>
              <a:rPr lang="en-US" b="1" dirty="0"/>
              <a:t>Y</a:t>
            </a:r>
            <a:r>
              <a:rPr lang="en-US" b="1" dirty="0" smtClean="0"/>
              <a:t>ou will complete payment plan in what month? (certification is sent upon completion of payment plan and meeting of all requirements)</a:t>
            </a:r>
          </a:p>
          <a:p>
            <a:pPr marL="342900" indent="-342900" algn="l">
              <a:buAutoNum type="alphaLcPeriod"/>
            </a:pPr>
            <a:endParaRPr lang="en-US" b="1" dirty="0"/>
          </a:p>
          <a:p>
            <a:r>
              <a:rPr lang="en-US" b="1" dirty="0" smtClean="0"/>
              <a:t>Finally Please make sure we have your correct mailing address</a:t>
            </a:r>
          </a:p>
          <a:p>
            <a:pPr marL="342900" indent="-342900" algn="l">
              <a:buAutoNum type="arabicPeriod"/>
            </a:pPr>
            <a:endParaRPr lang="en-US" dirty="0" smtClean="0"/>
          </a:p>
          <a:p>
            <a:pPr marL="342900" indent="-342900" algn="l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464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17</TotalTime>
  <Words>329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Venture</vt:lpstr>
      <vt:lpstr>Diamond Level Quantum Ambassador Graduation </vt:lpstr>
      <vt:lpstr>How to receive your Certification</vt:lpstr>
      <vt:lpstr>Attendance requirements </vt:lpstr>
      <vt:lpstr>Please share in either writing or a video </vt:lpstr>
      <vt:lpstr>Payment of tuition in full</vt:lpstr>
      <vt:lpstr>Finally Please make sure we have your correct mailing address</vt:lpstr>
      <vt:lpstr>3 Easy Step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Level Quantum Ambassador Graduation </dc:title>
  <dc:creator>Julie Renee</dc:creator>
  <cp:lastModifiedBy>Julie Renee</cp:lastModifiedBy>
  <cp:revision>2</cp:revision>
  <dcterms:created xsi:type="dcterms:W3CDTF">2015-08-24T14:12:04Z</dcterms:created>
  <dcterms:modified xsi:type="dcterms:W3CDTF">2015-08-24T14:29:46Z</dcterms:modified>
</cp:coreProperties>
</file>