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Putting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</a:t>
            </a:r>
            <a:r>
              <a:rPr lang="en-US" dirty="0" smtClean="0"/>
              <a:t>ll Together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 minute break Quantum Activations </a:t>
            </a:r>
          </a:p>
          <a:p>
            <a:r>
              <a:rPr lang="en-US" dirty="0" smtClean="0"/>
              <a:t>Julie Renee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839" y="1712526"/>
            <a:ext cx="10287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044" y="340926"/>
            <a:ext cx="27178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103" y="1712526"/>
            <a:ext cx="2057400" cy="154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03" y="443556"/>
            <a:ext cx="1892300" cy="142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84" y="4046003"/>
            <a:ext cx="2159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2917" y="1574835"/>
            <a:ext cx="1587500" cy="119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5933" y="662202"/>
            <a:ext cx="1384300" cy="1104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821" y="5008282"/>
            <a:ext cx="2133600" cy="142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2421" y="4671197"/>
            <a:ext cx="1524000" cy="1193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2917" y="4765761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pPr algn="ctr"/>
            <a:r>
              <a:rPr lang="en-US" sz="3200" dirty="0"/>
              <a:t>Meditation</a:t>
            </a:r>
            <a:br>
              <a:rPr lang="en-US" sz="3200" dirty="0"/>
            </a:br>
            <a:r>
              <a:rPr lang="en-US" sz="3200" dirty="0" smtClean="0"/>
              <a:t>Envisioning ease as your Master the Quantum Activation techniques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01" b="8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394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Activations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working parts how they integrate together  and where all the unique clearings belong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93" y="591808"/>
            <a:ext cx="339290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62" y="416354"/>
            <a:ext cx="1549400" cy="154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756" y="1557637"/>
            <a:ext cx="2540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>
          <a:xfrm>
            <a:off x="715161" y="1748426"/>
            <a:ext cx="3657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Satanic or dark energies</a:t>
            </a:r>
          </a:p>
          <a:p>
            <a:r>
              <a:rPr lang="en-US" dirty="0" smtClean="0"/>
              <a:t>Lucifer </a:t>
            </a:r>
            <a:r>
              <a:rPr lang="en-US" dirty="0" smtClean="0"/>
              <a:t>stops</a:t>
            </a:r>
          </a:p>
          <a:p>
            <a:r>
              <a:rPr lang="en-US" dirty="0" smtClean="0"/>
              <a:t>Soul Contracts</a:t>
            </a:r>
          </a:p>
          <a:p>
            <a:r>
              <a:rPr lang="en-US" dirty="0" smtClean="0"/>
              <a:t>Demonic, evil spirit, satanic curses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Cycles</a:t>
            </a:r>
          </a:p>
          <a:p>
            <a:r>
              <a:rPr lang="en-US" dirty="0" smtClean="0"/>
              <a:t>Timelines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0953" y="295163"/>
            <a:ext cx="3734733" cy="3591038"/>
          </a:xfrm>
        </p:spPr>
        <p:txBody>
          <a:bodyPr>
            <a:normAutofit/>
          </a:bodyPr>
          <a:lstStyle/>
          <a:p>
            <a:r>
              <a:rPr lang="en-US" dirty="0" smtClean="0"/>
              <a:t>Ghosts </a:t>
            </a:r>
            <a:r>
              <a:rPr lang="en-US" dirty="0" smtClean="0"/>
              <a:t>are either dead or in body but occupying you also</a:t>
            </a:r>
          </a:p>
          <a:p>
            <a:r>
              <a:rPr lang="en-US" dirty="0" smtClean="0"/>
              <a:t>Evil spirits without body</a:t>
            </a:r>
          </a:p>
          <a:p>
            <a:r>
              <a:rPr lang="en-US" dirty="0" smtClean="0"/>
              <a:t>Demons</a:t>
            </a:r>
          </a:p>
          <a:p>
            <a:r>
              <a:rPr lang="en-US" dirty="0" smtClean="0"/>
              <a:t>Transmortals</a:t>
            </a:r>
          </a:p>
          <a:p>
            <a:r>
              <a:rPr lang="en-US" dirty="0" smtClean="0"/>
              <a:t>Aliens </a:t>
            </a:r>
          </a:p>
          <a:p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Worm holes transmortals</a:t>
            </a:r>
          </a:p>
          <a:p>
            <a:r>
              <a:rPr lang="en-US" dirty="0" smtClean="0"/>
              <a:t>Mechanism, including embedding aliens</a:t>
            </a:r>
          </a:p>
          <a:p>
            <a:r>
              <a:rPr lang="en-US" dirty="0"/>
              <a:t>S</a:t>
            </a:r>
            <a:r>
              <a:rPr lang="en-US" dirty="0" smtClean="0"/>
              <a:t>eeds aliens</a:t>
            </a:r>
          </a:p>
          <a:p>
            <a:r>
              <a:rPr lang="en-US" dirty="0" smtClean="0"/>
              <a:t>Implants </a:t>
            </a:r>
            <a:r>
              <a:rPr lang="en-US" dirty="0" smtClean="0"/>
              <a:t>aliens</a:t>
            </a:r>
          </a:p>
          <a:p>
            <a:r>
              <a:rPr lang="en-US" dirty="0" smtClean="0"/>
              <a:t>Karma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96" y="4837898"/>
            <a:ext cx="1729154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824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233" y="538513"/>
            <a:ext cx="7462717" cy="10266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874" y="1565188"/>
            <a:ext cx="7585076" cy="2401676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Group Mind Meme</a:t>
            </a:r>
          </a:p>
          <a:p>
            <a:r>
              <a:rPr lang="en-US" dirty="0" smtClean="0"/>
              <a:t>Group Mind Virus Miasm</a:t>
            </a:r>
          </a:p>
          <a:p>
            <a:r>
              <a:rPr lang="en-US" dirty="0" smtClean="0"/>
              <a:t>Curses</a:t>
            </a:r>
          </a:p>
          <a:p>
            <a:r>
              <a:rPr lang="en-US" dirty="0" smtClean="0"/>
              <a:t>Black Magic</a:t>
            </a:r>
          </a:p>
          <a:p>
            <a:r>
              <a:rPr lang="en-US" dirty="0" smtClean="0"/>
              <a:t>Atheist thought forms</a:t>
            </a:r>
          </a:p>
          <a:p>
            <a:pPr marL="0" indent="0">
              <a:buNone/>
            </a:pPr>
            <a:r>
              <a:rPr lang="en-US" dirty="0" smtClean="0"/>
              <a:t>* Trauma from past </a:t>
            </a:r>
          </a:p>
          <a:p>
            <a:pPr marL="0" indent="0">
              <a:buNone/>
            </a:pPr>
            <a:r>
              <a:rPr lang="en-US" dirty="0" smtClean="0"/>
              <a:t>lives and also this life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777874" y="4218357"/>
            <a:ext cx="7585076" cy="2454292"/>
          </a:xfrm>
        </p:spPr>
        <p:txBody>
          <a:bodyPr/>
          <a:lstStyle/>
          <a:p>
            <a:r>
              <a:rPr lang="en-US" dirty="0" smtClean="0"/>
              <a:t>Etheric </a:t>
            </a:r>
            <a:r>
              <a:rPr lang="en-US" dirty="0" smtClean="0"/>
              <a:t>body - emotional body</a:t>
            </a:r>
            <a:endParaRPr lang="en-US" dirty="0" smtClean="0"/>
          </a:p>
          <a:p>
            <a:r>
              <a:rPr lang="en-US" dirty="0" smtClean="0"/>
              <a:t>Cycles</a:t>
            </a:r>
          </a:p>
          <a:p>
            <a:r>
              <a:rPr lang="en-US" dirty="0" smtClean="0"/>
              <a:t>Timelines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762" y="5104955"/>
            <a:ext cx="1841500" cy="119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-6383"/>
          <a:stretch/>
        </p:blipFill>
        <p:spPr>
          <a:xfrm>
            <a:off x="6887862" y="3487249"/>
            <a:ext cx="18034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000"/>
          <a:stretch/>
        </p:blipFill>
        <p:spPr>
          <a:xfrm>
            <a:off x="6887862" y="636615"/>
            <a:ext cx="1752600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862" y="2210830"/>
            <a:ext cx="195942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9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805249"/>
          </a:xfrm>
        </p:spPr>
        <p:txBody>
          <a:bodyPr/>
          <a:lstStyle/>
          <a:p>
            <a:r>
              <a:rPr lang="en-US" dirty="0" smtClean="0"/>
              <a:t>Emotions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5459" y="1482811"/>
            <a:ext cx="4510217" cy="4894647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Emotional thought forms</a:t>
            </a:r>
          </a:p>
          <a:p>
            <a:r>
              <a:rPr lang="en-US" dirty="0" smtClean="0"/>
              <a:t>Emotional Body</a:t>
            </a:r>
          </a:p>
          <a:p>
            <a:r>
              <a:rPr lang="en-US" dirty="0" smtClean="0"/>
              <a:t>Etheric Body</a:t>
            </a:r>
          </a:p>
          <a:p>
            <a:r>
              <a:rPr lang="en-US" dirty="0" smtClean="0"/>
              <a:t>Emotional Brain</a:t>
            </a:r>
          </a:p>
          <a:p>
            <a:r>
              <a:rPr lang="en-US" dirty="0" smtClean="0"/>
              <a:t>(in meditation clearing center of head)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Heart</a:t>
            </a:r>
          </a:p>
          <a:p>
            <a:r>
              <a:rPr lang="en-US" dirty="0" smtClean="0"/>
              <a:t>Pancreas</a:t>
            </a:r>
          </a:p>
          <a:p>
            <a:r>
              <a:rPr lang="en-US" dirty="0" smtClean="0"/>
              <a:t>Ovaries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Shared energy</a:t>
            </a:r>
          </a:p>
          <a:p>
            <a:r>
              <a:rPr lang="en-US" dirty="0" smtClean="0"/>
              <a:t>Cords</a:t>
            </a:r>
          </a:p>
          <a:p>
            <a:r>
              <a:rPr lang="en-US" dirty="0" smtClean="0"/>
              <a:t>Contracts</a:t>
            </a:r>
          </a:p>
          <a:p>
            <a:r>
              <a:rPr lang="en-US" dirty="0" smtClean="0"/>
              <a:t>Agreements</a:t>
            </a:r>
          </a:p>
          <a:p>
            <a:r>
              <a:rPr lang="en-US" dirty="0" smtClean="0"/>
              <a:t>Karma </a:t>
            </a:r>
          </a:p>
          <a:p>
            <a:r>
              <a:rPr lang="en-US" dirty="0" smtClean="0"/>
              <a:t>Cycles </a:t>
            </a:r>
          </a:p>
          <a:p>
            <a:r>
              <a:rPr lang="en-US" dirty="0"/>
              <a:t>T</a:t>
            </a:r>
            <a:r>
              <a:rPr lang="en-US" dirty="0" smtClean="0"/>
              <a:t>imelines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Ghosts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52" r="3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39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DNA/Bloodline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dna-str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3" r="241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DNA</a:t>
            </a:r>
          </a:p>
          <a:p>
            <a:r>
              <a:rPr lang="en-US" dirty="0" smtClean="0"/>
              <a:t>DNA Repair</a:t>
            </a:r>
          </a:p>
          <a:p>
            <a:r>
              <a:rPr lang="en-US" dirty="0" smtClean="0"/>
              <a:t>DNA Reset</a:t>
            </a:r>
          </a:p>
          <a:p>
            <a:r>
              <a:rPr lang="en-US" dirty="0" smtClean="0"/>
              <a:t>Telomere Expansion</a:t>
            </a:r>
          </a:p>
          <a:p>
            <a:endParaRPr lang="en-US" dirty="0"/>
          </a:p>
          <a:p>
            <a:r>
              <a:rPr lang="en-US" dirty="0" smtClean="0"/>
              <a:t>DNA from transplant or transfusion (assert clearing all DNA)</a:t>
            </a:r>
          </a:p>
          <a:p>
            <a:endParaRPr lang="en-US" dirty="0"/>
          </a:p>
          <a:p>
            <a:r>
              <a:rPr lang="en-US" dirty="0" smtClean="0"/>
              <a:t>Bloodline (Clan)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5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63838"/>
            <a:ext cx="4476750" cy="1105243"/>
          </a:xfrm>
        </p:spPr>
        <p:txBody>
          <a:bodyPr/>
          <a:lstStyle/>
          <a:p>
            <a:r>
              <a:rPr lang="en-US" dirty="0" smtClean="0"/>
              <a:t>Cellular Neo Genesis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86124" y="1647568"/>
            <a:ext cx="4474539" cy="46887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Intend the master cell </a:t>
            </a:r>
          </a:p>
          <a:p>
            <a:endParaRPr lang="en-US" dirty="0" smtClean="0"/>
          </a:p>
          <a:p>
            <a:r>
              <a:rPr lang="en-US" dirty="0" smtClean="0"/>
              <a:t>Pump quantum pump to stimulate the blueprint</a:t>
            </a:r>
          </a:p>
          <a:p>
            <a:endParaRPr lang="en-US" dirty="0" smtClean="0"/>
          </a:p>
          <a:p>
            <a:r>
              <a:rPr lang="en-US" dirty="0" smtClean="0"/>
              <a:t>Get cell to 100% in all aspects…organelles DNA and broken DNA, membrane and nucleus</a:t>
            </a:r>
          </a:p>
          <a:p>
            <a:endParaRPr lang="en-US" dirty="0" smtClean="0"/>
          </a:p>
          <a:p>
            <a:r>
              <a:rPr lang="en-US" dirty="0" smtClean="0"/>
              <a:t>Activate light of cell for mirroring</a:t>
            </a:r>
          </a:p>
          <a:p>
            <a:endParaRPr lang="en-US" dirty="0" smtClean="0"/>
          </a:p>
          <a:p>
            <a:r>
              <a:rPr lang="en-US" dirty="0" smtClean="0"/>
              <a:t>Mitochondria for cascade of new cell growth</a:t>
            </a:r>
          </a:p>
          <a:p>
            <a:endParaRPr lang="en-US" dirty="0"/>
          </a:p>
          <a:p>
            <a:r>
              <a:rPr lang="en-US" dirty="0" smtClean="0"/>
              <a:t>Identify days of new cell growth and if an additional regeneration would be beneficial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893" r="30893"/>
          <a:stretch>
            <a:fillRect/>
          </a:stretch>
        </p:blipFill>
        <p:spPr>
          <a:xfrm flipH="1">
            <a:off x="222578" y="227346"/>
            <a:ext cx="3281087" cy="6483096"/>
          </a:xfrm>
        </p:spPr>
      </p:pic>
    </p:spTree>
    <p:extLst>
      <p:ext uri="{BB962C8B-B14F-4D97-AF65-F5344CB8AC3E}">
        <p14:creationId xmlns:p14="http://schemas.microsoft.com/office/powerpoint/2010/main" val="370455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664730"/>
          </a:xfrm>
        </p:spPr>
        <p:txBody>
          <a:bodyPr/>
          <a:lstStyle/>
          <a:p>
            <a:r>
              <a:rPr lang="en-US" dirty="0" smtClean="0"/>
              <a:t>Ask questions </a:t>
            </a:r>
            <a:br>
              <a:rPr lang="en-US" dirty="0" smtClean="0"/>
            </a:br>
            <a:r>
              <a:rPr lang="en-US" dirty="0" smtClean="0"/>
              <a:t>Please don’t worry about being perfect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I believe in you and your capacity to heal, grow and learn, this is your time to shine!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1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336" y="1180757"/>
            <a:ext cx="782251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Identify</a:t>
            </a:r>
          </a:p>
          <a:p>
            <a:r>
              <a:rPr lang="en-US" sz="3600" dirty="0" smtClean="0"/>
              <a:t>Clear just removes problem energy</a:t>
            </a:r>
          </a:p>
          <a:p>
            <a:r>
              <a:rPr lang="en-US" sz="3600" dirty="0" smtClean="0"/>
              <a:t>Rejuvenate</a:t>
            </a:r>
          </a:p>
          <a:p>
            <a:r>
              <a:rPr lang="en-US" sz="3600" dirty="0" smtClean="0"/>
              <a:t>Regenerate</a:t>
            </a:r>
          </a:p>
          <a:p>
            <a:r>
              <a:rPr lang="en-US" sz="3600" dirty="0" smtClean="0"/>
              <a:t>Rest </a:t>
            </a:r>
          </a:p>
          <a:p>
            <a:r>
              <a:rPr lang="en-US" sz="3600" dirty="0" smtClean="0"/>
              <a:t>Nourish or Sustain ~ Finding Balance</a:t>
            </a:r>
          </a:p>
          <a:p>
            <a:endParaRPr lang="en-US" sz="3600" dirty="0"/>
          </a:p>
          <a:p>
            <a:r>
              <a:rPr lang="en-US" sz="3600" dirty="0" smtClean="0"/>
              <a:t>Inner and outer actions for a full clearing and rejuvenation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85673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700</TotalTime>
  <Words>269</Words>
  <Application>Microsoft Macintosh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Revolution</vt:lpstr>
      <vt:lpstr>Putting It All Together </vt:lpstr>
      <vt:lpstr>Quantum Activations</vt:lpstr>
      <vt:lpstr> Amplification</vt:lpstr>
      <vt:lpstr>           Perception</vt:lpstr>
      <vt:lpstr>Emotions</vt:lpstr>
      <vt:lpstr>DNA/Bloodline </vt:lpstr>
      <vt:lpstr>Cellular Neo Genesis </vt:lpstr>
      <vt:lpstr>Ask questions  Please don’t worry about being perfect</vt:lpstr>
      <vt:lpstr>PowerPoint Presentation</vt:lpstr>
      <vt:lpstr>Meditation Envisioning ease as your Master the Quantum Activation techniques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All Together</dc:title>
  <dc:creator>Julie Renee</dc:creator>
  <cp:lastModifiedBy>Julie Renee</cp:lastModifiedBy>
  <cp:revision>12</cp:revision>
  <dcterms:created xsi:type="dcterms:W3CDTF">2015-07-09T22:46:14Z</dcterms:created>
  <dcterms:modified xsi:type="dcterms:W3CDTF">2015-08-18T22:14:12Z</dcterms:modified>
</cp:coreProperties>
</file>