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86" r:id="rId3"/>
    <p:sldId id="270" r:id="rId4"/>
    <p:sldId id="281" r:id="rId5"/>
    <p:sldId id="290" r:id="rId6"/>
    <p:sldId id="257" r:id="rId7"/>
    <p:sldId id="259" r:id="rId8"/>
    <p:sldId id="260" r:id="rId9"/>
    <p:sldId id="262" r:id="rId10"/>
    <p:sldId id="269" r:id="rId11"/>
    <p:sldId id="287" r:id="rId12"/>
    <p:sldId id="288" r:id="rId13"/>
    <p:sldId id="271" r:id="rId14"/>
    <p:sldId id="282" r:id="rId15"/>
    <p:sldId id="272" r:id="rId16"/>
    <p:sldId id="273" r:id="rId17"/>
    <p:sldId id="275" r:id="rId18"/>
    <p:sldId id="276" r:id="rId19"/>
    <p:sldId id="289" r:id="rId20"/>
    <p:sldId id="283" r:id="rId21"/>
    <p:sldId id="284" r:id="rId22"/>
    <p:sldId id="279" r:id="rId23"/>
    <p:sldId id="285" r:id="rId24"/>
    <p:sldId id="26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90" autoAdjust="0"/>
  </p:normalViewPr>
  <p:slideViewPr>
    <p:cSldViewPr snapToGrid="0" snapToObjects="1">
      <p:cViewPr>
        <p:scale>
          <a:sx n="227" d="100"/>
          <a:sy n="227" d="100"/>
        </p:scale>
        <p:origin x="-80" y="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12/6/15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12/6/15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12/6/15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2790724"/>
          </a:xfrm>
        </p:spPr>
        <p:txBody>
          <a:bodyPr/>
          <a:lstStyle/>
          <a:p>
            <a:r>
              <a:rPr lang="en-US" dirty="0" smtClean="0"/>
              <a:t>Freedom from </a:t>
            </a:r>
            <a:r>
              <a:rPr lang="en-US" dirty="0"/>
              <a:t>S</a:t>
            </a:r>
            <a:r>
              <a:rPr lang="en-US" dirty="0" smtClean="0"/>
              <a:t>piritual Parasites and Pests Quantum Activations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793" y="5140816"/>
            <a:ext cx="7184648" cy="1413978"/>
          </a:xfrm>
        </p:spPr>
        <p:txBody>
          <a:bodyPr/>
          <a:lstStyle/>
          <a:p>
            <a:r>
              <a:rPr lang="en-US" dirty="0" smtClean="0"/>
              <a:t>With Julie Renee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93" y="591808"/>
            <a:ext cx="3392905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462" y="416354"/>
            <a:ext cx="1549400" cy="154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756" y="1557637"/>
            <a:ext cx="25400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52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Freedom from </a:t>
            </a:r>
            <a:br>
              <a:rPr lang="en-US" dirty="0" smtClean="0"/>
            </a:br>
            <a:r>
              <a:rPr lang="en-US" dirty="0" smtClean="0"/>
              <a:t>Spiritual Parasites and Pests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26346" y="1980486"/>
            <a:ext cx="268290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Satanic or dark energies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504" t="5342" r="16716"/>
          <a:stretch/>
        </p:blipFill>
        <p:spPr>
          <a:xfrm>
            <a:off x="4363395" y="1913198"/>
            <a:ext cx="4330833" cy="4327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6015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815012"/>
            <a:ext cx="4572000" cy="60016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/>
              <a:t>In the </a:t>
            </a:r>
            <a:r>
              <a:rPr lang="en-US" sz="3200" b="1" dirty="0" smtClean="0"/>
              <a:t>Stillness</a:t>
            </a:r>
            <a:endParaRPr lang="en-US" sz="3200" dirty="0"/>
          </a:p>
          <a:p>
            <a:r>
              <a:rPr lang="en-US" sz="3200" dirty="0"/>
              <a:t>In the stillness</a:t>
            </a:r>
          </a:p>
          <a:p>
            <a:r>
              <a:rPr lang="en-US" sz="3200" dirty="0"/>
              <a:t>In the quiet</a:t>
            </a:r>
          </a:p>
          <a:p>
            <a:r>
              <a:rPr lang="en-US" sz="3200" dirty="0"/>
              <a:t>In the open heart</a:t>
            </a:r>
          </a:p>
          <a:p>
            <a:r>
              <a:rPr lang="en-US" sz="3200" dirty="0"/>
              <a:t>There I am</a:t>
            </a:r>
          </a:p>
          <a:p>
            <a:r>
              <a:rPr lang="en-US" sz="3200" dirty="0"/>
              <a:t> </a:t>
            </a:r>
          </a:p>
          <a:p>
            <a:r>
              <a:rPr lang="en-US" sz="3200" dirty="0"/>
              <a:t>I am essence</a:t>
            </a:r>
          </a:p>
          <a:p>
            <a:r>
              <a:rPr lang="en-US" sz="3200" dirty="0"/>
              <a:t>I am breath</a:t>
            </a:r>
          </a:p>
          <a:p>
            <a:r>
              <a:rPr lang="en-US" sz="3200" dirty="0"/>
              <a:t>I am light of God</a:t>
            </a:r>
          </a:p>
          <a:p>
            <a:r>
              <a:rPr lang="en-US" sz="3200" dirty="0"/>
              <a:t>I am I am</a:t>
            </a:r>
          </a:p>
          <a:p>
            <a:r>
              <a:rPr lang="en-US" sz="3200" dirty="0"/>
              <a:t> </a:t>
            </a:r>
          </a:p>
          <a:p>
            <a:r>
              <a:rPr lang="en-US" sz="3200" dirty="0"/>
              <a:t>2003</a:t>
            </a:r>
          </a:p>
        </p:txBody>
      </p:sp>
    </p:spTree>
    <p:extLst>
      <p:ext uri="{BB962C8B-B14F-4D97-AF65-F5344CB8AC3E}">
        <p14:creationId xmlns:p14="http://schemas.microsoft.com/office/powerpoint/2010/main" val="113467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0691" y="196519"/>
            <a:ext cx="715710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Chant to Lakshmi</a:t>
            </a:r>
            <a:r>
              <a:rPr lang="en-US" sz="1600" dirty="0"/>
              <a:t> </a:t>
            </a:r>
          </a:p>
          <a:p>
            <a:r>
              <a:rPr lang="en-US" sz="1600" i="1" dirty="0"/>
              <a:t>To the goddess of beauty grace love and wealth</a:t>
            </a:r>
            <a:endParaRPr lang="en-US" sz="1600" dirty="0"/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Be my guide in dark times</a:t>
            </a:r>
          </a:p>
          <a:p>
            <a:r>
              <a:rPr lang="en-US" sz="1600" dirty="0"/>
              <a:t>Be my guide in light times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Be my light in dark times</a:t>
            </a:r>
          </a:p>
          <a:p>
            <a:r>
              <a:rPr lang="en-US" sz="1600" dirty="0"/>
              <a:t>Be my light in light times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Be my love in dark times</a:t>
            </a:r>
          </a:p>
          <a:p>
            <a:r>
              <a:rPr lang="en-US" sz="1600" dirty="0"/>
              <a:t>Be my love in light times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Be my hope in dark times</a:t>
            </a:r>
          </a:p>
          <a:p>
            <a:r>
              <a:rPr lang="en-US" sz="1600" dirty="0"/>
              <a:t>Be my hope in light times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Be my help in dark times</a:t>
            </a:r>
          </a:p>
          <a:p>
            <a:r>
              <a:rPr lang="en-US" sz="1600" dirty="0"/>
              <a:t>Be my help in light times</a:t>
            </a:r>
          </a:p>
          <a:p>
            <a:r>
              <a:rPr lang="en-US" sz="1600" dirty="0"/>
              <a:t> </a:t>
            </a:r>
          </a:p>
          <a:p>
            <a:r>
              <a:rPr lang="en-US" sz="1600" dirty="0"/>
              <a:t>Be my wealth in dark times</a:t>
            </a:r>
          </a:p>
          <a:p>
            <a:r>
              <a:rPr lang="en-US" sz="1600" dirty="0"/>
              <a:t>Be my wealth in light times        </a:t>
            </a:r>
            <a:r>
              <a:rPr lang="en-US" dirty="0"/>
              <a:t>2009</a:t>
            </a:r>
          </a:p>
        </p:txBody>
      </p:sp>
    </p:spTree>
    <p:extLst>
      <p:ext uri="{BB962C8B-B14F-4D97-AF65-F5344CB8AC3E}">
        <p14:creationId xmlns:p14="http://schemas.microsoft.com/office/powerpoint/2010/main" val="3663061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7338248" cy="1470025"/>
          </a:xfrm>
        </p:spPr>
        <p:txBody>
          <a:bodyPr/>
          <a:lstStyle/>
          <a:p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/>
            </a:r>
            <a:br>
              <a:rPr lang="en-US" sz="900" dirty="0"/>
            </a:br>
            <a:r>
              <a:rPr lang="en-US" dirty="0" smtClean="0"/>
              <a:t>Freedom From Spiritual Parasites and Pest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410" y="4527905"/>
            <a:ext cx="8201914" cy="871187"/>
          </a:xfrm>
        </p:spPr>
        <p:txBody>
          <a:bodyPr/>
          <a:lstStyle/>
          <a:p>
            <a:r>
              <a:rPr lang="en-US" dirty="0" smtClean="0"/>
              <a:t>Removal of Ghosts </a:t>
            </a:r>
            <a:r>
              <a:rPr lang="en-US" dirty="0"/>
              <a:t>are either dead or in body but occupying you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7830" t="-4729" r="15991" b="7270"/>
          <a:stretch/>
        </p:blipFill>
        <p:spPr>
          <a:xfrm>
            <a:off x="268642" y="521525"/>
            <a:ext cx="2181698" cy="3440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4074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0849" y="1149363"/>
            <a:ext cx="774269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Clearing technology</a:t>
            </a:r>
          </a:p>
          <a:p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Ground the technology</a:t>
            </a:r>
          </a:p>
          <a:p>
            <a:pPr marL="342900" indent="-342900">
              <a:buAutoNum type="arabicPeriod"/>
            </a:pP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Muscle test ~ aliens ~ demons ~ transmortals ~ entities</a:t>
            </a:r>
          </a:p>
          <a:p>
            <a:pPr marL="342900" indent="-342900">
              <a:buFontTx/>
              <a:buAutoNum type="arabicPeriod"/>
            </a:pP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Lasso technique</a:t>
            </a:r>
          </a:p>
          <a:p>
            <a:pPr marL="342900" indent="-342900">
              <a:buFontTx/>
              <a:buAutoNum type="arabicPeriod"/>
            </a:pP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Chopping </a:t>
            </a:r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hand movement</a:t>
            </a:r>
          </a:p>
          <a:p>
            <a:pPr marL="342900" indent="-342900">
              <a:buAutoNum type="arabicPeriod"/>
            </a:pP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540" y="224307"/>
            <a:ext cx="2413000" cy="2374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864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/>
            </a:r>
            <a:br>
              <a:rPr lang="en-US" sz="900" dirty="0"/>
            </a:br>
            <a:r>
              <a:rPr lang="en-US" dirty="0" smtClean="0"/>
              <a:t>Freedom From Spiritual Parasites and Pest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410" y="4527905"/>
            <a:ext cx="8201914" cy="871187"/>
          </a:xfrm>
        </p:spPr>
        <p:txBody>
          <a:bodyPr/>
          <a:lstStyle/>
          <a:p>
            <a:r>
              <a:rPr lang="en-US" dirty="0"/>
              <a:t>Evil spirits without </a:t>
            </a:r>
            <a:r>
              <a:rPr lang="en-US" dirty="0" smtClean="0"/>
              <a:t>body</a:t>
            </a:r>
          </a:p>
          <a:p>
            <a:r>
              <a:rPr lang="en-US" dirty="0" smtClean="0"/>
              <a:t>Friendly spirits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60" y="3962400"/>
            <a:ext cx="4076700" cy="2298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9204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/>
            </a:r>
            <a:br>
              <a:rPr lang="en-US" sz="900" dirty="0"/>
            </a:br>
            <a:r>
              <a:rPr lang="en-US" dirty="0" smtClean="0"/>
              <a:t>Freedom From Spiritual Parasites and Pest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622" y="5066591"/>
            <a:ext cx="8201914" cy="1486445"/>
          </a:xfrm>
        </p:spPr>
        <p:txBody>
          <a:bodyPr>
            <a:normAutofit/>
          </a:bodyPr>
          <a:lstStyle/>
          <a:p>
            <a:r>
              <a:rPr lang="en-US" dirty="0" smtClean="0"/>
              <a:t>Demons</a:t>
            </a:r>
          </a:p>
          <a:p>
            <a:r>
              <a:rPr lang="en-US" dirty="0" smtClean="0"/>
              <a:t>Risen Demons ~ live off life force </a:t>
            </a:r>
          </a:p>
          <a:p>
            <a:r>
              <a:rPr lang="en-US" dirty="0"/>
              <a:t>F</a:t>
            </a:r>
            <a:r>
              <a:rPr lang="en-US" dirty="0" smtClean="0"/>
              <a:t>allen angels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67" y="4452879"/>
            <a:ext cx="2451100" cy="2095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619" y="3222569"/>
            <a:ext cx="3200400" cy="2044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4654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5088" y="823243"/>
            <a:ext cx="6762749" cy="2425715"/>
          </a:xfrm>
        </p:spPr>
        <p:txBody>
          <a:bodyPr/>
          <a:lstStyle/>
          <a:p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/>
            </a:r>
            <a:br>
              <a:rPr lang="en-US" sz="900" dirty="0"/>
            </a:br>
            <a:r>
              <a:rPr lang="en-US" dirty="0" smtClean="0"/>
              <a:t>Freedom From Spiritual Parasites and Pest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9916" y="3962400"/>
            <a:ext cx="4641458" cy="1524335"/>
          </a:xfrm>
        </p:spPr>
        <p:txBody>
          <a:bodyPr>
            <a:normAutofit/>
          </a:bodyPr>
          <a:lstStyle/>
          <a:p>
            <a:r>
              <a:rPr lang="en-US" dirty="0" smtClean="0"/>
              <a:t>Transmortals</a:t>
            </a:r>
          </a:p>
          <a:p>
            <a:r>
              <a:rPr lang="en-US" dirty="0" smtClean="0"/>
              <a:t>Wormholes</a:t>
            </a:r>
          </a:p>
          <a:p>
            <a:r>
              <a:rPr lang="en-US" dirty="0" smtClean="0"/>
              <a:t>cords </a:t>
            </a:r>
          </a:p>
          <a:p>
            <a:r>
              <a:rPr lang="en-US" dirty="0" smtClean="0"/>
              <a:t>embedding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81" y="3155495"/>
            <a:ext cx="2908300" cy="279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7078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/>
            </a:r>
            <a:br>
              <a:rPr lang="en-US" sz="900" dirty="0"/>
            </a:br>
            <a:r>
              <a:rPr lang="en-US" dirty="0" smtClean="0"/>
              <a:t>Freedom From Spiritual Parasites and Pest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033" y="3425076"/>
            <a:ext cx="8580259" cy="2545991"/>
          </a:xfrm>
        </p:spPr>
        <p:txBody>
          <a:bodyPr>
            <a:normAutofit/>
          </a:bodyPr>
          <a:lstStyle/>
          <a:p>
            <a:r>
              <a:rPr lang="en-US" dirty="0" smtClean="0"/>
              <a:t>Disruptive Aliens and all aliens in your essence, </a:t>
            </a:r>
          </a:p>
          <a:p>
            <a:r>
              <a:rPr lang="en-US" dirty="0" smtClean="0"/>
              <a:t>field and body</a:t>
            </a:r>
          </a:p>
          <a:p>
            <a:r>
              <a:rPr lang="en-US" dirty="0" smtClean="0"/>
              <a:t>Mechanism</a:t>
            </a:r>
          </a:p>
          <a:p>
            <a:r>
              <a:rPr lang="en-US" dirty="0" smtClean="0"/>
              <a:t>Embedding </a:t>
            </a:r>
          </a:p>
          <a:p>
            <a:r>
              <a:rPr lang="en-US" dirty="0" smtClean="0"/>
              <a:t>Seeds </a:t>
            </a:r>
          </a:p>
          <a:p>
            <a:r>
              <a:rPr lang="en-US" dirty="0" smtClean="0"/>
              <a:t>Implants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3323"/>
            <a:ext cx="3654007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907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-8083593"/>
            <a:ext cx="8802765" cy="397031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b="1" dirty="0"/>
              <a:t>The Stones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The stones they are a calling me</a:t>
            </a:r>
          </a:p>
          <a:p>
            <a:r>
              <a:rPr lang="en-US" dirty="0"/>
              <a:t>Echoing through a eternity</a:t>
            </a:r>
          </a:p>
          <a:p>
            <a:r>
              <a:rPr lang="en-US" dirty="0"/>
              <a:t>Calling out to set us free</a:t>
            </a:r>
          </a:p>
          <a:p>
            <a:r>
              <a:rPr lang="en-US" dirty="0"/>
              <a:t>The power of the stones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At dawn I walked in a circle f stones</a:t>
            </a:r>
          </a:p>
          <a:p>
            <a:r>
              <a:rPr lang="en-US" dirty="0"/>
              <a:t>A soar temple to me yet unknown</a:t>
            </a:r>
          </a:p>
          <a:p>
            <a:r>
              <a:rPr lang="en-US" dirty="0"/>
              <a:t>Till by the strength of first mornings light</a:t>
            </a:r>
          </a:p>
          <a:p>
            <a:r>
              <a:rPr lang="en-US" dirty="0"/>
              <a:t>Shown the power of the Stonehenge stones</a:t>
            </a:r>
          </a:p>
          <a:p>
            <a:r>
              <a:rPr lang="en-US" dirty="0"/>
              <a:t>  </a:t>
            </a:r>
          </a:p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1166842"/>
            <a:ext cx="4572000" cy="45243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stones they are a calling me</a:t>
            </a:r>
          </a:p>
          <a:p>
            <a:r>
              <a:rPr lang="en-US" dirty="0"/>
              <a:t>Echoing through a eternity</a:t>
            </a:r>
          </a:p>
          <a:p>
            <a:r>
              <a:rPr lang="en-US" dirty="0"/>
              <a:t>Calling out to set us free</a:t>
            </a:r>
          </a:p>
          <a:p>
            <a:r>
              <a:rPr lang="en-US" dirty="0"/>
              <a:t>The power of the stones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At dawn I walked in a circle f stones</a:t>
            </a:r>
          </a:p>
          <a:p>
            <a:r>
              <a:rPr lang="en-US" dirty="0"/>
              <a:t>A soar temple to me yet unknown</a:t>
            </a:r>
          </a:p>
          <a:p>
            <a:r>
              <a:rPr lang="en-US" dirty="0"/>
              <a:t>Till by the strength of first mornings light</a:t>
            </a:r>
          </a:p>
          <a:p>
            <a:r>
              <a:rPr lang="en-US" dirty="0"/>
              <a:t>Shown the power of the Stonehenge stones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They grounded the energy of this place</a:t>
            </a:r>
          </a:p>
          <a:p>
            <a:r>
              <a:rPr lang="en-US" dirty="0"/>
              <a:t>And held us together in loving embrace</a:t>
            </a:r>
          </a:p>
          <a:p>
            <a:r>
              <a:rPr lang="en-US" dirty="0"/>
              <a:t>While beings of light danced above the space</a:t>
            </a:r>
          </a:p>
          <a:p>
            <a:r>
              <a:rPr lang="en-US" dirty="0"/>
              <a:t>Bestowing on us their wisdom and grace</a:t>
            </a:r>
          </a:p>
        </p:txBody>
      </p:sp>
    </p:spTree>
    <p:extLst>
      <p:ext uri="{BB962C8B-B14F-4D97-AF65-F5344CB8AC3E}">
        <p14:creationId xmlns:p14="http://schemas.microsoft.com/office/powerpoint/2010/main" val="842444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155" y="1776288"/>
            <a:ext cx="135225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Om </a:t>
            </a:r>
            <a:r>
              <a:rPr lang="en-US" sz="4800" dirty="0" err="1" smtClean="0"/>
              <a:t>tyrumbicum</a:t>
            </a:r>
            <a:r>
              <a:rPr lang="en-US" sz="4800" dirty="0" smtClean="0"/>
              <a:t> ye </a:t>
            </a:r>
            <a:r>
              <a:rPr lang="en-US" sz="4800" dirty="0" err="1" smtClean="0"/>
              <a:t>jama</a:t>
            </a:r>
            <a:r>
              <a:rPr lang="en-US" sz="4800" dirty="0" smtClean="0"/>
              <a:t> hay</a:t>
            </a:r>
          </a:p>
          <a:p>
            <a:r>
              <a:rPr lang="en-US" sz="4800" dirty="0" err="1" smtClean="0"/>
              <a:t>Sugundem</a:t>
            </a:r>
            <a:r>
              <a:rPr lang="en-US" sz="4800" dirty="0" smtClean="0"/>
              <a:t> push </a:t>
            </a:r>
            <a:r>
              <a:rPr lang="en-US" sz="4800" dirty="0" err="1" smtClean="0"/>
              <a:t>ti</a:t>
            </a:r>
            <a:r>
              <a:rPr lang="en-US" sz="4800" dirty="0" smtClean="0"/>
              <a:t> </a:t>
            </a:r>
            <a:r>
              <a:rPr lang="en-US" sz="4800" dirty="0" err="1" smtClean="0"/>
              <a:t>vardinam</a:t>
            </a:r>
            <a:endParaRPr lang="en-US" sz="4800" dirty="0" smtClean="0"/>
          </a:p>
          <a:p>
            <a:r>
              <a:rPr lang="en-US" sz="4800" dirty="0" err="1" smtClean="0"/>
              <a:t>Urvar</a:t>
            </a:r>
            <a:r>
              <a:rPr lang="en-US" sz="4800" dirty="0" smtClean="0"/>
              <a:t> </a:t>
            </a:r>
            <a:r>
              <a:rPr lang="en-US" sz="4800" dirty="0" err="1" smtClean="0"/>
              <a:t>rucumivat</a:t>
            </a:r>
            <a:r>
              <a:rPr lang="en-US" sz="4800" dirty="0" smtClean="0"/>
              <a:t> </a:t>
            </a:r>
            <a:r>
              <a:rPr lang="en-US" sz="4800" dirty="0" err="1" smtClean="0"/>
              <a:t>bandanot</a:t>
            </a:r>
            <a:r>
              <a:rPr lang="en-US" sz="4800" dirty="0" smtClean="0"/>
              <a:t> </a:t>
            </a:r>
          </a:p>
          <a:p>
            <a:r>
              <a:rPr lang="en-US" sz="4800" dirty="0" err="1" smtClean="0"/>
              <a:t>myrtyour</a:t>
            </a:r>
            <a:r>
              <a:rPr lang="en-US" sz="4800" dirty="0" smtClean="0"/>
              <a:t> </a:t>
            </a:r>
            <a:r>
              <a:rPr lang="en-US" sz="4800" dirty="0" err="1" smtClean="0"/>
              <a:t>muksheeah</a:t>
            </a:r>
            <a:r>
              <a:rPr lang="en-US" sz="4800" dirty="0" smtClean="0"/>
              <a:t> </a:t>
            </a:r>
          </a:p>
          <a:p>
            <a:r>
              <a:rPr lang="en-US" sz="4800" dirty="0" smtClean="0"/>
              <a:t>mom </a:t>
            </a:r>
            <a:r>
              <a:rPr lang="en-US" sz="4800" dirty="0" err="1" smtClean="0"/>
              <a:t>ree</a:t>
            </a:r>
            <a:r>
              <a:rPr lang="en-US" sz="4800" dirty="0" smtClean="0"/>
              <a:t> ta to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812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210" y="227589"/>
            <a:ext cx="8886790" cy="5755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Setting room colors</a:t>
            </a:r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Blue peace and calm, stillness</a:t>
            </a:r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Green wealth and healing</a:t>
            </a:r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Green or pink divine love, male and female</a:t>
            </a:r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Gold God energy</a:t>
            </a:r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Yellow wisdom and learning</a:t>
            </a:r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Orange Happiness</a:t>
            </a:r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Pink love</a:t>
            </a:r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Peach ~Salmon happiness and love together</a:t>
            </a:r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Purple spirituality</a:t>
            </a:r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Red passion or anger aggression</a:t>
            </a:r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Plum fuchsia cherry ~ passion  </a:t>
            </a:r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Violet and lavender happy spiritual</a:t>
            </a:r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Aqua marine and teal ~ healing and peace </a:t>
            </a:r>
            <a:endParaRPr lang="en-US" sz="2400" dirty="0"/>
          </a:p>
          <a:p>
            <a:r>
              <a:rPr lang="en-US" sz="2400" dirty="0" smtClean="0"/>
              <a:t>NOT: White, Black, Grey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5855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9815" y="711030"/>
            <a:ext cx="6978105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Steps to clearing the room</a:t>
            </a:r>
          </a:p>
          <a:p>
            <a:endParaRPr lang="en-US" dirty="0"/>
          </a:p>
          <a:p>
            <a:r>
              <a:rPr lang="en-US" dirty="0" smtClean="0"/>
              <a:t>Put 4 roses on ceiling and 4 on the floor in the single rose in each </a:t>
            </a:r>
          </a:p>
          <a:p>
            <a:r>
              <a:rPr lang="en-US" dirty="0" smtClean="0"/>
              <a:t>corner</a:t>
            </a:r>
          </a:p>
          <a:p>
            <a:r>
              <a:rPr lang="en-US" dirty="0" smtClean="0"/>
              <a:t>corners or the room</a:t>
            </a:r>
          </a:p>
          <a:p>
            <a:r>
              <a:rPr lang="en-US" dirty="0" smtClean="0"/>
              <a:t>Put one rose in the center of the room and draw a line</a:t>
            </a:r>
          </a:p>
          <a:p>
            <a:r>
              <a:rPr lang="en-US" dirty="0" smtClean="0"/>
              <a:t>From each of the corners to the center rose</a:t>
            </a:r>
          </a:p>
          <a:p>
            <a:r>
              <a:rPr lang="en-US" dirty="0" smtClean="0"/>
              <a:t>Send a ground cord down to the center of the earth and set the </a:t>
            </a:r>
          </a:p>
          <a:p>
            <a:r>
              <a:rPr lang="en-US" dirty="0" smtClean="0"/>
              <a:t>Room on release.</a:t>
            </a:r>
          </a:p>
          <a:p>
            <a:endParaRPr lang="en-US" dirty="0"/>
          </a:p>
          <a:p>
            <a:r>
              <a:rPr lang="en-US" dirty="0" smtClean="0"/>
              <a:t>Shift the color of the room by imagining the color in your </a:t>
            </a:r>
          </a:p>
          <a:p>
            <a:r>
              <a:rPr lang="en-US" dirty="0" smtClean="0"/>
              <a:t>minds eye and quantum pumping</a:t>
            </a:r>
          </a:p>
          <a:p>
            <a:endParaRPr lang="en-US" dirty="0"/>
          </a:p>
          <a:p>
            <a:r>
              <a:rPr lang="en-US" dirty="0" smtClean="0"/>
              <a:t>You can also clear the dark energies from the ground below</a:t>
            </a:r>
          </a:p>
          <a:p>
            <a:endParaRPr lang="en-US" dirty="0"/>
          </a:p>
          <a:p>
            <a:r>
              <a:rPr lang="en-US" dirty="0" smtClean="0"/>
              <a:t>And go through the list testing for and clearing ghosts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31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/>
            </a:r>
            <a:br>
              <a:rPr lang="en-US" sz="900" dirty="0"/>
            </a:br>
            <a:r>
              <a:rPr lang="en-US" dirty="0" smtClean="0"/>
              <a:t>Freedom From Spiritual Parasites and Pest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410" y="4527905"/>
            <a:ext cx="8201914" cy="871187"/>
          </a:xfrm>
        </p:spPr>
        <p:txBody>
          <a:bodyPr/>
          <a:lstStyle/>
          <a:p>
            <a:r>
              <a:rPr lang="en-US" dirty="0" smtClean="0"/>
              <a:t>Entities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83" y="3278590"/>
            <a:ext cx="34036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358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5266" y="1431441"/>
            <a:ext cx="5427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Spiders and snakes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7" y="2077772"/>
            <a:ext cx="42164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170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447800"/>
          </a:xfrm>
        </p:spPr>
        <p:txBody>
          <a:bodyPr/>
          <a:lstStyle/>
          <a:p>
            <a:pPr algn="ctr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30 minute break back at 12:30 </a:t>
            </a:r>
            <a:br>
              <a:rPr lang="en-US" sz="3200" dirty="0" smtClean="0"/>
            </a:br>
            <a:r>
              <a:rPr lang="en-US" sz="3200" dirty="0" smtClean="0"/>
              <a:t>Envision Grace and Ease </a:t>
            </a:r>
            <a:br>
              <a:rPr lang="en-US" sz="3200" dirty="0" smtClean="0"/>
            </a:br>
            <a:r>
              <a:rPr lang="en-US" sz="2800" dirty="0" smtClean="0"/>
              <a:t>Clear with Quantum Activation Techniques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501" b="85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63945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Quantum pump technique for clearing and </a:t>
            </a:r>
          </a:p>
          <a:p>
            <a:r>
              <a:rPr lang="en-US" dirty="0" smtClean="0"/>
              <a:t>What is quantum and how does it work?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329" y="214004"/>
            <a:ext cx="564204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3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6767" y="120562"/>
            <a:ext cx="6894110" cy="7048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Migraines and </a:t>
            </a:r>
            <a:r>
              <a:rPr lang="en-US" sz="1400" dirty="0" smtClean="0"/>
              <a:t>headaches ~ demons, aliens, guides</a:t>
            </a:r>
            <a:endParaRPr lang="en-US" sz="1400" dirty="0" smtClean="0"/>
          </a:p>
          <a:p>
            <a:r>
              <a:rPr lang="en-US" sz="1400" dirty="0" smtClean="0"/>
              <a:t>Restless </a:t>
            </a:r>
            <a:r>
              <a:rPr lang="en-US" sz="1400" dirty="0" smtClean="0"/>
              <a:t>leg ~ demons, evil spirits, guides</a:t>
            </a:r>
            <a:endParaRPr lang="en-US" sz="1400" dirty="0" smtClean="0"/>
          </a:p>
          <a:p>
            <a:r>
              <a:rPr lang="en-US" sz="1400" dirty="0" smtClean="0"/>
              <a:t>Sleep </a:t>
            </a:r>
            <a:r>
              <a:rPr lang="en-US" sz="1400" dirty="0" smtClean="0"/>
              <a:t>issues ~ aliens, guests, guides, trans mortals</a:t>
            </a:r>
            <a:endParaRPr lang="en-US" sz="1400" dirty="0" smtClean="0"/>
          </a:p>
          <a:p>
            <a:r>
              <a:rPr lang="en-US" sz="1400" dirty="0" smtClean="0"/>
              <a:t>Slave </a:t>
            </a:r>
            <a:r>
              <a:rPr lang="en-US" sz="1400" dirty="0" smtClean="0"/>
              <a:t>issues ~ entities, aliens, ghosts, evil spirits</a:t>
            </a:r>
            <a:endParaRPr lang="en-US" sz="1400" dirty="0" smtClean="0"/>
          </a:p>
          <a:p>
            <a:r>
              <a:rPr lang="en-US" sz="1400" dirty="0" smtClean="0"/>
              <a:t>Digestion </a:t>
            </a:r>
            <a:r>
              <a:rPr lang="en-US" sz="1400" dirty="0" smtClean="0"/>
              <a:t>occupation ~ entities, guests, ghosts</a:t>
            </a:r>
            <a:endParaRPr lang="en-US" sz="1400" dirty="0" smtClean="0"/>
          </a:p>
          <a:p>
            <a:r>
              <a:rPr lang="en-US" sz="1400" dirty="0" smtClean="0"/>
              <a:t>Nerve </a:t>
            </a:r>
            <a:r>
              <a:rPr lang="en-US" sz="1400" dirty="0" smtClean="0"/>
              <a:t>issues ~ aliens, demons, mechanisms, imbedding, transplants</a:t>
            </a:r>
            <a:endParaRPr lang="en-US" sz="1400" dirty="0" smtClean="0"/>
          </a:p>
          <a:p>
            <a:r>
              <a:rPr lang="en-US" sz="1400" dirty="0" smtClean="0"/>
              <a:t>Vision ~ guests</a:t>
            </a:r>
          </a:p>
          <a:p>
            <a:r>
              <a:rPr lang="en-US" sz="1400" dirty="0" smtClean="0"/>
              <a:t>Obsessive </a:t>
            </a:r>
            <a:r>
              <a:rPr lang="en-US" sz="1400" dirty="0" smtClean="0"/>
              <a:t>compulsive. Looping thoughts ruminating </a:t>
            </a:r>
            <a:r>
              <a:rPr lang="en-US" sz="1400" dirty="0" smtClean="0"/>
              <a:t>~ guests, guides</a:t>
            </a:r>
            <a:endParaRPr lang="en-US" sz="1400" dirty="0" smtClean="0"/>
          </a:p>
          <a:p>
            <a:r>
              <a:rPr lang="en-US" sz="1400" dirty="0" smtClean="0"/>
              <a:t>Addictions </a:t>
            </a:r>
            <a:r>
              <a:rPr lang="en-US" sz="1400" dirty="0" smtClean="0"/>
              <a:t>&amp; self </a:t>
            </a:r>
            <a:r>
              <a:rPr lang="en-US" sz="1400" dirty="0" smtClean="0"/>
              <a:t>sabotage </a:t>
            </a:r>
            <a:r>
              <a:rPr lang="en-US" sz="1400" dirty="0" smtClean="0"/>
              <a:t>~ entities, aliens </a:t>
            </a:r>
            <a:endParaRPr lang="en-US" sz="1400" dirty="0" smtClean="0"/>
          </a:p>
          <a:p>
            <a:r>
              <a:rPr lang="en-US" sz="1400" dirty="0" smtClean="0"/>
              <a:t>Skin </a:t>
            </a:r>
            <a:r>
              <a:rPr lang="en-US" sz="1400" dirty="0" smtClean="0"/>
              <a:t>problems ~ entities, guides</a:t>
            </a:r>
            <a:endParaRPr lang="en-US" sz="1400" dirty="0" smtClean="0"/>
          </a:p>
          <a:p>
            <a:r>
              <a:rPr lang="en-US" sz="1400" dirty="0" smtClean="0"/>
              <a:t>Procrastination disorganization~ lack of </a:t>
            </a:r>
            <a:r>
              <a:rPr lang="en-US" sz="1400" dirty="0" smtClean="0"/>
              <a:t>motivation ~ ghosts</a:t>
            </a:r>
            <a:r>
              <a:rPr lang="en-US" sz="1400" dirty="0" smtClean="0"/>
              <a:t>, entities, aliens</a:t>
            </a:r>
            <a:endParaRPr lang="en-US" sz="1400" dirty="0" smtClean="0"/>
          </a:p>
          <a:p>
            <a:r>
              <a:rPr lang="en-US" sz="1400" dirty="0" smtClean="0"/>
              <a:t>Toxins and memory issues </a:t>
            </a:r>
            <a:r>
              <a:rPr lang="en-US" sz="1400" dirty="0" smtClean="0"/>
              <a:t>~ entities, aliens, seeds, implants</a:t>
            </a:r>
            <a:endParaRPr lang="en-US" sz="1400" dirty="0" smtClean="0"/>
          </a:p>
          <a:p>
            <a:r>
              <a:rPr lang="en-US" sz="1400" dirty="0" smtClean="0"/>
              <a:t>Vomiting ~ entitles, guides, demons</a:t>
            </a:r>
            <a:endParaRPr lang="en-US" sz="1400" dirty="0" smtClean="0"/>
          </a:p>
          <a:p>
            <a:r>
              <a:rPr lang="en-US" sz="1400" dirty="0" smtClean="0"/>
              <a:t>Ear issue hearing blocks and </a:t>
            </a:r>
            <a:r>
              <a:rPr lang="en-US" sz="1400" dirty="0" smtClean="0"/>
              <a:t>tinnitus ~ Aliens, implants, seeds mechanisms, ghosts</a:t>
            </a:r>
            <a:endParaRPr lang="en-US" sz="1400" dirty="0" smtClean="0"/>
          </a:p>
          <a:p>
            <a:r>
              <a:rPr lang="en-US" sz="1400" dirty="0" smtClean="0"/>
              <a:t>Exhaustion </a:t>
            </a:r>
            <a:r>
              <a:rPr lang="en-US" sz="1400" dirty="0" smtClean="0"/>
              <a:t>&amp; </a:t>
            </a:r>
            <a:r>
              <a:rPr lang="en-US" sz="1400" dirty="0" smtClean="0"/>
              <a:t>fatigue </a:t>
            </a:r>
            <a:r>
              <a:rPr lang="en-US" sz="1400" dirty="0" smtClean="0"/>
              <a:t>~ ghosts, evil spirits, entities</a:t>
            </a:r>
            <a:endParaRPr lang="en-US" sz="1400" dirty="0" smtClean="0"/>
          </a:p>
          <a:p>
            <a:r>
              <a:rPr lang="en-US" sz="1400" dirty="0" smtClean="0"/>
              <a:t>Parasitical infections stimulate </a:t>
            </a:r>
            <a:r>
              <a:rPr lang="en-US" sz="1400" dirty="0" smtClean="0"/>
              <a:t>&amp; Fungus ~ aliens, implants, mechanisms</a:t>
            </a:r>
            <a:endParaRPr lang="en-US" sz="1400" dirty="0" smtClean="0"/>
          </a:p>
          <a:p>
            <a:r>
              <a:rPr lang="en-US" sz="1400" dirty="0" smtClean="0"/>
              <a:t>Bones pain </a:t>
            </a:r>
            <a:r>
              <a:rPr lang="en-US" sz="1400" dirty="0" smtClean="0"/>
              <a:t>&amp; Body pain</a:t>
            </a:r>
            <a:r>
              <a:rPr lang="en-US" sz="1400" dirty="0"/>
              <a:t> </a:t>
            </a:r>
            <a:r>
              <a:rPr lang="en-US" sz="1400" dirty="0" smtClean="0"/>
              <a:t>Aliens, seeds, implants, demons, transmortals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Low level </a:t>
            </a:r>
            <a:r>
              <a:rPr lang="en-US" sz="1400" dirty="0" smtClean="0"/>
              <a:t>of organ </a:t>
            </a:r>
            <a:r>
              <a:rPr lang="en-US" sz="1400" dirty="0" smtClean="0"/>
              <a:t>function ~ aliens, entities</a:t>
            </a:r>
            <a:endParaRPr lang="en-US" sz="1400" dirty="0" smtClean="0"/>
          </a:p>
          <a:p>
            <a:r>
              <a:rPr lang="en-US" sz="1400" dirty="0" smtClean="0"/>
              <a:t>Blood </a:t>
            </a:r>
            <a:r>
              <a:rPr lang="en-US" sz="1400" dirty="0" smtClean="0"/>
              <a:t>disorder ~ entities</a:t>
            </a:r>
            <a:endParaRPr lang="en-US" sz="1400" dirty="0" smtClean="0"/>
          </a:p>
          <a:p>
            <a:r>
              <a:rPr lang="en-US" sz="1400" dirty="0" smtClean="0"/>
              <a:t>Sudden memory </a:t>
            </a:r>
            <a:r>
              <a:rPr lang="en-US" sz="1400" dirty="0" smtClean="0"/>
              <a:t>loss ~ aliens, embedding, ghosts, evil spirit</a:t>
            </a:r>
            <a:endParaRPr lang="en-US" sz="1400" dirty="0" smtClean="0"/>
          </a:p>
          <a:p>
            <a:r>
              <a:rPr lang="en-US" sz="1400" dirty="0" smtClean="0"/>
              <a:t>Breathless ~ transmortals, wormholes</a:t>
            </a:r>
            <a:endParaRPr lang="en-US" sz="1400" dirty="0" smtClean="0"/>
          </a:p>
          <a:p>
            <a:r>
              <a:rPr lang="en-US" sz="1400" dirty="0" smtClean="0"/>
              <a:t>Racing heart </a:t>
            </a:r>
            <a:r>
              <a:rPr lang="en-US" sz="1400" dirty="0" smtClean="0"/>
              <a:t>~ demons. Aliens, seeds</a:t>
            </a:r>
            <a:endParaRPr lang="en-US" sz="1400" dirty="0" smtClean="0"/>
          </a:p>
          <a:p>
            <a:r>
              <a:rPr lang="en-US" sz="1400" dirty="0" smtClean="0"/>
              <a:t>Personality </a:t>
            </a:r>
            <a:r>
              <a:rPr lang="en-US" sz="1400" dirty="0" smtClean="0"/>
              <a:t>changes ~evil spirit, guest, guide, walk in, ghost</a:t>
            </a:r>
            <a:endParaRPr lang="en-US" sz="1400" dirty="0" smtClean="0"/>
          </a:p>
          <a:p>
            <a:r>
              <a:rPr lang="en-US" sz="1400" dirty="0" smtClean="0"/>
              <a:t>mental illness behavior </a:t>
            </a:r>
            <a:r>
              <a:rPr lang="en-US" sz="1400" dirty="0" smtClean="0"/>
              <a:t>~ Evil spirit,</a:t>
            </a:r>
          </a:p>
          <a:p>
            <a:r>
              <a:rPr lang="en-US" sz="1400" dirty="0" smtClean="0"/>
              <a:t>chaotic </a:t>
            </a:r>
            <a:r>
              <a:rPr lang="en-US" sz="1400" dirty="0" smtClean="0"/>
              <a:t>behavior </a:t>
            </a:r>
            <a:r>
              <a:rPr lang="en-US" sz="1400" dirty="0" smtClean="0"/>
              <a:t>~ alien</a:t>
            </a:r>
          </a:p>
          <a:p>
            <a:r>
              <a:rPr lang="en-US" sz="1400" dirty="0" smtClean="0"/>
              <a:t>anger irritation ~ demon</a:t>
            </a: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831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371" y="443932"/>
            <a:ext cx="8423981" cy="1044388"/>
          </a:xfrm>
        </p:spPr>
        <p:txBody>
          <a:bodyPr/>
          <a:lstStyle/>
          <a:p>
            <a:r>
              <a:rPr lang="en-US" dirty="0" smtClean="0"/>
              <a:t>Perception, Essence, Matter, Energy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35744" y="1801571"/>
            <a:ext cx="5432550" cy="424731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Perception</a:t>
            </a:r>
          </a:p>
          <a:p>
            <a:r>
              <a:rPr lang="en-US" dirty="0" smtClean="0"/>
              <a:t>Aliens</a:t>
            </a:r>
          </a:p>
          <a:p>
            <a:r>
              <a:rPr lang="en-US" dirty="0" smtClean="0"/>
              <a:t>Spirit Guides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Essence</a:t>
            </a:r>
          </a:p>
          <a:p>
            <a:r>
              <a:rPr lang="en-US" dirty="0" smtClean="0"/>
              <a:t>Embedding</a:t>
            </a:r>
          </a:p>
          <a:p>
            <a:r>
              <a:rPr lang="en-US" dirty="0" smtClean="0"/>
              <a:t>Implants</a:t>
            </a:r>
          </a:p>
          <a:p>
            <a:r>
              <a:rPr lang="en-US" dirty="0" smtClean="0"/>
              <a:t>Seeds</a:t>
            </a:r>
          </a:p>
          <a:p>
            <a:r>
              <a:rPr lang="en-US" dirty="0" smtClean="0"/>
              <a:t>Mechanisms</a:t>
            </a:r>
          </a:p>
          <a:p>
            <a:r>
              <a:rPr lang="en-US" dirty="0" smtClean="0"/>
              <a:t>Wormholes</a:t>
            </a:r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Matter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Ghosts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Spirits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Evil spirits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Demons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Walk-ins</a:t>
            </a:r>
          </a:p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Energy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Entities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Transmortals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Wormholes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portals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61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Amplification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Lucifer stops</a:t>
            </a:r>
          </a:p>
          <a:p>
            <a:r>
              <a:rPr lang="en-US" dirty="0" smtClean="0"/>
              <a:t>Soul Contracts</a:t>
            </a:r>
          </a:p>
          <a:p>
            <a:r>
              <a:rPr lang="en-US" dirty="0" smtClean="0"/>
              <a:t>Demonic, evil spirit, satanic curses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* Cycles</a:t>
            </a:r>
          </a:p>
          <a:p>
            <a:r>
              <a:rPr lang="en-US" dirty="0" smtClean="0"/>
              <a:t>Timelines </a:t>
            </a:r>
          </a:p>
          <a:p>
            <a:r>
              <a:rPr lang="en-US" dirty="0" smtClean="0"/>
              <a:t>Karma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932" y="1685526"/>
            <a:ext cx="1729154" cy="1143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3824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118418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Perception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874" y="1565188"/>
            <a:ext cx="7585076" cy="2401676"/>
          </a:xfrm>
        </p:spPr>
        <p:txBody>
          <a:bodyPr numCol="2">
            <a:normAutofit fontScale="92500" lnSpcReduction="20000"/>
          </a:bodyPr>
          <a:lstStyle/>
          <a:p>
            <a:r>
              <a:rPr lang="en-US" dirty="0" smtClean="0"/>
              <a:t>Group Mind Meme</a:t>
            </a:r>
          </a:p>
          <a:p>
            <a:r>
              <a:rPr lang="en-US" dirty="0" smtClean="0"/>
              <a:t>Group Mind Virus Miasm</a:t>
            </a:r>
          </a:p>
          <a:p>
            <a:r>
              <a:rPr lang="en-US" dirty="0" smtClean="0"/>
              <a:t>Curses</a:t>
            </a:r>
          </a:p>
          <a:p>
            <a:r>
              <a:rPr lang="en-US" dirty="0" smtClean="0"/>
              <a:t>Black Magic</a:t>
            </a:r>
          </a:p>
          <a:p>
            <a:r>
              <a:rPr lang="en-US" dirty="0" smtClean="0"/>
              <a:t>Atheist thought forms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777874" y="4218357"/>
            <a:ext cx="7585076" cy="2454292"/>
          </a:xfrm>
        </p:spPr>
        <p:txBody>
          <a:bodyPr/>
          <a:lstStyle/>
          <a:p>
            <a:r>
              <a:rPr lang="en-US" dirty="0" smtClean="0"/>
              <a:t>Timelines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762" y="5104955"/>
            <a:ext cx="1841500" cy="119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-6383"/>
          <a:stretch/>
        </p:blipFill>
        <p:spPr>
          <a:xfrm>
            <a:off x="6887862" y="3487249"/>
            <a:ext cx="1803400" cy="127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6000"/>
          <a:stretch/>
        </p:blipFill>
        <p:spPr>
          <a:xfrm>
            <a:off x="6887862" y="636615"/>
            <a:ext cx="1752600" cy="119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7862" y="2210830"/>
            <a:ext cx="1959428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90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805249"/>
          </a:xfrm>
        </p:spPr>
        <p:txBody>
          <a:bodyPr/>
          <a:lstStyle/>
          <a:p>
            <a:r>
              <a:rPr lang="en-US" dirty="0" smtClean="0"/>
              <a:t>Emotions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61320" y="1482811"/>
            <a:ext cx="3594356" cy="4894647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Emotional Body</a:t>
            </a:r>
          </a:p>
          <a:p>
            <a:r>
              <a:rPr lang="en-US" dirty="0" smtClean="0"/>
              <a:t>Emotional Brain</a:t>
            </a:r>
          </a:p>
          <a:p>
            <a:r>
              <a:rPr lang="en-US" dirty="0" smtClean="0"/>
              <a:t>Cords</a:t>
            </a:r>
          </a:p>
          <a:p>
            <a:r>
              <a:rPr lang="en-US" dirty="0" smtClean="0"/>
              <a:t>Timelines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252" r="32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39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DNA/Bloodline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dna-stran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3" r="2416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DNA</a:t>
            </a:r>
          </a:p>
          <a:p>
            <a:r>
              <a:rPr lang="en-US" dirty="0" smtClean="0"/>
              <a:t>DNA Reset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Bloodline (Clan)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57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42421</TotalTime>
  <Words>664</Words>
  <Application>Microsoft Macintosh PowerPoint</Application>
  <PresentationFormat>On-screen Show (4:3)</PresentationFormat>
  <Paragraphs>224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Revolution</vt:lpstr>
      <vt:lpstr>Freedom from Spiritual Parasites and Pests Quantum Activations</vt:lpstr>
      <vt:lpstr>PowerPoint Presentation</vt:lpstr>
      <vt:lpstr>    Demo</vt:lpstr>
      <vt:lpstr>PowerPoint Presentation</vt:lpstr>
      <vt:lpstr>Perception, Essence, Matter, Energy</vt:lpstr>
      <vt:lpstr> Amplification</vt:lpstr>
      <vt:lpstr>           Perception</vt:lpstr>
      <vt:lpstr>Emotions</vt:lpstr>
      <vt:lpstr>DNA/Bloodline </vt:lpstr>
      <vt:lpstr>Freedom from  Spiritual Parasites and Pests</vt:lpstr>
      <vt:lpstr>PowerPoint Presentation</vt:lpstr>
      <vt:lpstr>PowerPoint Presentation</vt:lpstr>
      <vt:lpstr>   Freedom From Spiritual Parasites and Pest </vt:lpstr>
      <vt:lpstr>PowerPoint Presentation</vt:lpstr>
      <vt:lpstr>   Freedom From Spiritual Parasites and Pest </vt:lpstr>
      <vt:lpstr>   Freedom From Spiritual Parasites and Pest </vt:lpstr>
      <vt:lpstr>   Freedom From Spiritual Parasites and Pest </vt:lpstr>
      <vt:lpstr>   Freedom From Spiritual Parasites and Pest </vt:lpstr>
      <vt:lpstr>PowerPoint Presentation</vt:lpstr>
      <vt:lpstr>PowerPoint Presentation</vt:lpstr>
      <vt:lpstr>PowerPoint Presentation</vt:lpstr>
      <vt:lpstr>   Freedom From Spiritual Parasites and Pest </vt:lpstr>
      <vt:lpstr>PowerPoint Presentation</vt:lpstr>
      <vt:lpstr> 30 minute break back at 12:30  Envision Grace and Ease  Clear with Quantum Activation Techniques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It All Together</dc:title>
  <dc:creator>Julie Renee</dc:creator>
  <cp:lastModifiedBy>Julie Renee</cp:lastModifiedBy>
  <cp:revision>62</cp:revision>
  <dcterms:created xsi:type="dcterms:W3CDTF">2015-07-09T22:46:14Z</dcterms:created>
  <dcterms:modified xsi:type="dcterms:W3CDTF">2015-12-09T22:44:17Z</dcterms:modified>
</cp:coreProperties>
</file>